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b="def" i="def"/>
      <a:tcStyle>
        <a:tcBdr/>
        <a:fill>
          <a:solidFill>
            <a:srgbClr val="FCE9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ázev a podtitul">
    <p:spTree>
      <p:nvGrpSpPr>
        <p:cNvPr id="1" name=""/>
        <p:cNvGrpSpPr/>
        <p:nvPr/>
      </p:nvGrpSpPr>
      <p:grpSpPr>
        <a:xfrm>
          <a:off x="0" y="0"/>
          <a:ext cx="0" cy="0"/>
          <a:chOff x="0" y="0"/>
          <a:chExt cx="0" cy="0"/>
        </a:xfrm>
      </p:grpSpPr>
      <p:sp>
        <p:nvSpPr>
          <p:cNvPr id="11" name="Titolo Testo"/>
          <p:cNvSpPr txBox="1"/>
          <p:nvPr>
            <p:ph type="title"/>
          </p:nvPr>
        </p:nvSpPr>
        <p:spPr>
          <a:xfrm>
            <a:off x="1778000" y="2298700"/>
            <a:ext cx="20828000" cy="4648200"/>
          </a:xfrm>
          <a:prstGeom prst="rect">
            <a:avLst/>
          </a:prstGeom>
        </p:spPr>
        <p:txBody>
          <a:bodyPr anchor="b"/>
          <a:lstStyle/>
          <a:p>
            <a:pPr/>
            <a:r>
              <a:t>Titolo Testo</a:t>
            </a:r>
          </a:p>
        </p:txBody>
      </p:sp>
      <p:sp>
        <p:nvSpPr>
          <p:cNvPr id="12" name="Corpo livello uno…"/>
          <p:cNvSpPr txBox="1"/>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át">
    <p:spTree>
      <p:nvGrpSpPr>
        <p:cNvPr id="1" name=""/>
        <p:cNvGrpSpPr/>
        <p:nvPr/>
      </p:nvGrpSpPr>
      <p:grpSpPr>
        <a:xfrm>
          <a:off x="0" y="0"/>
          <a:ext cx="0" cy="0"/>
          <a:chOff x="0" y="0"/>
          <a:chExt cx="0" cy="0"/>
        </a:xfrm>
      </p:grpSpPr>
      <p:sp>
        <p:nvSpPr>
          <p:cNvPr id="93" name="Corpo livello uno…"/>
          <p:cNvSpPr txBox="1"/>
          <p:nvPr>
            <p:ph type="body" sz="quarter" idx="1"/>
          </p:nvPr>
        </p:nvSpPr>
        <p:spPr>
          <a:xfrm>
            <a:off x="2387600" y="8953500"/>
            <a:ext cx="19621500" cy="585521"/>
          </a:xfrm>
          <a:prstGeom prst="rect">
            <a:avLst/>
          </a:prstGeom>
        </p:spPr>
        <p:txBody>
          <a:bodyPr anchor="t"/>
          <a:lstStyle>
            <a:lvl1pPr marL="0" indent="0" algn="ctr">
              <a:spcBef>
                <a:spcPts val="0"/>
              </a:spcBef>
              <a:buSzTx/>
              <a:buNone/>
              <a:defRPr sz="3200"/>
            </a:lvl1pPr>
            <a:lvl2pPr marL="1025769" indent="-390769" algn="ctr">
              <a:spcBef>
                <a:spcPts val="0"/>
              </a:spcBef>
              <a:defRPr sz="3200"/>
            </a:lvl2pPr>
            <a:lvl3pPr marL="1660769" indent="-390769" algn="ctr">
              <a:spcBef>
                <a:spcPts val="0"/>
              </a:spcBef>
              <a:defRPr sz="3200"/>
            </a:lvl3pPr>
            <a:lvl4pPr marL="2295769" indent="-390769" algn="ctr">
              <a:spcBef>
                <a:spcPts val="0"/>
              </a:spcBef>
              <a:defRPr sz="3200"/>
            </a:lvl4pPr>
            <a:lvl5pPr marL="2930769" indent="-390769" algn="ctr">
              <a:spcBef>
                <a:spcPts val="0"/>
              </a:spcBef>
              <a:defRPr sz="3200"/>
            </a:lvl5pPr>
          </a:lstStyle>
          <a:p>
            <a:pPr/>
            <a:r>
              <a:t>Corpo livello uno</a:t>
            </a:r>
          </a:p>
          <a:p>
            <a:pPr lvl="1"/>
            <a:r>
              <a:t>Corpo livello due</a:t>
            </a:r>
          </a:p>
          <a:p>
            <a:pPr lvl="2"/>
            <a:r>
              <a:t>Corpo livello tre</a:t>
            </a:r>
          </a:p>
          <a:p>
            <a:pPr lvl="3"/>
            <a:r>
              <a:t>Corpo livello quattro</a:t>
            </a:r>
          </a:p>
          <a:p>
            <a:pPr lvl="4"/>
            <a:r>
              <a:t>Corpo livello cinque</a:t>
            </a:r>
          </a:p>
        </p:txBody>
      </p:sp>
      <p:sp>
        <p:nvSpPr>
          <p:cNvPr id="94" name="„Sem napište citát.“"/>
          <p:cNvSpPr txBox="1"/>
          <p:nvPr>
            <p:ph type="body" sz="quarter" idx="21"/>
          </p:nvPr>
        </p:nvSpPr>
        <p:spPr>
          <a:xfrm>
            <a:off x="2387600" y="6076950"/>
            <a:ext cx="19621500" cy="825500"/>
          </a:xfrm>
          <a:prstGeom prst="rect">
            <a:avLst/>
          </a:prstGeom>
        </p:spPr>
        <p:txBody>
          <a:bodyPr/>
          <a:lstStyle/>
          <a:p>
            <a:pPr marL="0" indent="0" algn="ctr">
              <a:spcBef>
                <a:spcPts val="0"/>
              </a:spcBef>
              <a:buSzTx/>
              <a:buNone/>
              <a:defRPr>
                <a:latin typeface="Helvetica Neue Medium"/>
                <a:ea typeface="Helvetica Neue Medium"/>
                <a:cs typeface="Helvetica Neue Medium"/>
                <a:sym typeface="Helvetica Neue Medium"/>
              </a:defRPr>
            </a:pPr>
          </a:p>
        </p:txBody>
      </p:sp>
      <p:sp>
        <p:nvSpPr>
          <p:cNvPr id="9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ka">
    <p:spTree>
      <p:nvGrpSpPr>
        <p:cNvPr id="1" name=""/>
        <p:cNvGrpSpPr/>
        <p:nvPr/>
      </p:nvGrpSpPr>
      <p:grpSpPr>
        <a:xfrm>
          <a:off x="0" y="0"/>
          <a:ext cx="0" cy="0"/>
          <a:chOff x="0" y="0"/>
          <a:chExt cx="0" cy="0"/>
        </a:xfrm>
      </p:grpSpPr>
      <p:sp>
        <p:nvSpPr>
          <p:cNvPr id="102" name="Immagine"/>
          <p:cNvSpPr/>
          <p:nvPr>
            <p:ph type="pic" idx="21"/>
          </p:nvPr>
        </p:nvSpPr>
        <p:spPr>
          <a:xfrm>
            <a:off x="0" y="0"/>
            <a:ext cx="24384000" cy="16264468"/>
          </a:xfrm>
          <a:prstGeom prst="rect">
            <a:avLst/>
          </a:prstGeom>
        </p:spPr>
        <p:txBody>
          <a:bodyPr lIns="91439" tIns="45719" rIns="91439" bIns="45719" anchor="t">
            <a:noAutofit/>
          </a:bodyPr>
          <a:lstStyle/>
          <a:p>
            <a:pPr/>
          </a:p>
        </p:txBody>
      </p:sp>
      <p:sp>
        <p:nvSpPr>
          <p:cNvPr id="10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ý">
    <p:spTree>
      <p:nvGrpSpPr>
        <p:cNvPr id="1" name=""/>
        <p:cNvGrpSpPr/>
        <p:nvPr/>
      </p:nvGrpSpPr>
      <p:grpSpPr>
        <a:xfrm>
          <a:off x="0" y="0"/>
          <a:ext cx="0" cy="0"/>
          <a:chOff x="0" y="0"/>
          <a:chExt cx="0" cy="0"/>
        </a:xfrm>
      </p:grpSpPr>
      <p:sp>
        <p:nvSpPr>
          <p:cNvPr id="11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na šířku">
    <p:spTree>
      <p:nvGrpSpPr>
        <p:cNvPr id="1" name=""/>
        <p:cNvGrpSpPr/>
        <p:nvPr/>
      </p:nvGrpSpPr>
      <p:grpSpPr>
        <a:xfrm>
          <a:off x="0" y="0"/>
          <a:ext cx="0" cy="0"/>
          <a:chOff x="0" y="0"/>
          <a:chExt cx="0" cy="0"/>
        </a:xfrm>
      </p:grpSpPr>
      <p:sp>
        <p:nvSpPr>
          <p:cNvPr id="20" name="Immagine"/>
          <p:cNvSpPr/>
          <p:nvPr>
            <p:ph type="pic" idx="21"/>
          </p:nvPr>
        </p:nvSpPr>
        <p:spPr>
          <a:xfrm>
            <a:off x="3124200" y="-38100"/>
            <a:ext cx="18135600" cy="12096699"/>
          </a:xfrm>
          <a:prstGeom prst="rect">
            <a:avLst/>
          </a:prstGeom>
        </p:spPr>
        <p:txBody>
          <a:bodyPr lIns="91439" tIns="45719" rIns="91439" bIns="45719" anchor="t">
            <a:noAutofit/>
          </a:bodyPr>
          <a:lstStyle/>
          <a:p>
            <a:pPr/>
          </a:p>
        </p:txBody>
      </p:sp>
      <p:sp>
        <p:nvSpPr>
          <p:cNvPr id="21" name="Titolo Testo"/>
          <p:cNvSpPr txBox="1"/>
          <p:nvPr>
            <p:ph type="title"/>
          </p:nvPr>
        </p:nvSpPr>
        <p:spPr>
          <a:xfrm>
            <a:off x="635000" y="9512300"/>
            <a:ext cx="23114000" cy="2006600"/>
          </a:xfrm>
          <a:prstGeom prst="rect">
            <a:avLst/>
          </a:prstGeom>
        </p:spPr>
        <p:txBody>
          <a:bodyPr anchor="b"/>
          <a:lstStyle/>
          <a:p>
            <a:pPr/>
            <a:r>
              <a:t>Titolo Testo</a:t>
            </a:r>
          </a:p>
        </p:txBody>
      </p:sp>
      <p:sp>
        <p:nvSpPr>
          <p:cNvPr id="22" name="Corpo livello uno…"/>
          <p:cNvSpPr txBox="1"/>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Corpo livello uno</a:t>
            </a:r>
          </a:p>
          <a:p>
            <a:pPr lvl="1"/>
            <a:r>
              <a:t>Corpo livello due</a:t>
            </a:r>
          </a:p>
          <a:p>
            <a:pPr lvl="2"/>
            <a:r>
              <a:t>Corpo livello tre</a:t>
            </a:r>
          </a:p>
          <a:p>
            <a:pPr lvl="3"/>
            <a:r>
              <a:t>Corpo livello quattro</a:t>
            </a:r>
          </a:p>
          <a:p>
            <a:pPr lvl="4"/>
            <a:r>
              <a:t>Corpo livello cinque</a:t>
            </a:r>
          </a:p>
        </p:txBody>
      </p:sp>
      <p:sp>
        <p:nvSpPr>
          <p:cNvPr id="2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 ve středu">
    <p:spTree>
      <p:nvGrpSpPr>
        <p:cNvPr id="1" name=""/>
        <p:cNvGrpSpPr/>
        <p:nvPr/>
      </p:nvGrpSpPr>
      <p:grpSpPr>
        <a:xfrm>
          <a:off x="0" y="0"/>
          <a:ext cx="0" cy="0"/>
          <a:chOff x="0" y="0"/>
          <a:chExt cx="0" cy="0"/>
        </a:xfrm>
      </p:grpSpPr>
      <p:sp>
        <p:nvSpPr>
          <p:cNvPr id="30" name="Titolo Testo"/>
          <p:cNvSpPr txBox="1"/>
          <p:nvPr>
            <p:ph type="title"/>
          </p:nvPr>
        </p:nvSpPr>
        <p:spPr>
          <a:xfrm>
            <a:off x="1778000" y="4533900"/>
            <a:ext cx="20828000" cy="4648200"/>
          </a:xfrm>
          <a:prstGeom prst="rect">
            <a:avLst/>
          </a:prstGeom>
        </p:spPr>
        <p:txBody>
          <a:bodyPr/>
          <a:lstStyle/>
          <a:p>
            <a:pPr/>
            <a:r>
              <a:t>Titolo Testo</a:t>
            </a:r>
          </a:p>
        </p:txBody>
      </p:sp>
      <p:sp>
        <p:nvSpPr>
          <p:cNvPr id="3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na výšku">
    <p:spTree>
      <p:nvGrpSpPr>
        <p:cNvPr id="1" name=""/>
        <p:cNvGrpSpPr/>
        <p:nvPr/>
      </p:nvGrpSpPr>
      <p:grpSpPr>
        <a:xfrm>
          <a:off x="0" y="0"/>
          <a:ext cx="0" cy="0"/>
          <a:chOff x="0" y="0"/>
          <a:chExt cx="0" cy="0"/>
        </a:xfrm>
      </p:grpSpPr>
      <p:sp>
        <p:nvSpPr>
          <p:cNvPr id="38" name="Immagine"/>
          <p:cNvSpPr/>
          <p:nvPr>
            <p:ph type="pic" idx="21"/>
          </p:nvPr>
        </p:nvSpPr>
        <p:spPr>
          <a:xfrm>
            <a:off x="7950200" y="1104900"/>
            <a:ext cx="17259302" cy="11506201"/>
          </a:xfrm>
          <a:prstGeom prst="rect">
            <a:avLst/>
          </a:prstGeom>
        </p:spPr>
        <p:txBody>
          <a:bodyPr lIns="91439" tIns="45719" rIns="91439" bIns="45719" anchor="t">
            <a:noAutofit/>
          </a:bodyPr>
          <a:lstStyle/>
          <a:p>
            <a:pPr/>
          </a:p>
        </p:txBody>
      </p:sp>
      <p:sp>
        <p:nvSpPr>
          <p:cNvPr id="39" name="Titolo Testo"/>
          <p:cNvSpPr txBox="1"/>
          <p:nvPr>
            <p:ph type="title"/>
          </p:nvPr>
        </p:nvSpPr>
        <p:spPr>
          <a:xfrm>
            <a:off x="1651000" y="952500"/>
            <a:ext cx="10223500" cy="5549900"/>
          </a:xfrm>
          <a:prstGeom prst="rect">
            <a:avLst/>
          </a:prstGeom>
        </p:spPr>
        <p:txBody>
          <a:bodyPr anchor="b"/>
          <a:lstStyle>
            <a:lvl1pPr>
              <a:defRPr sz="8400"/>
            </a:lvl1pPr>
          </a:lstStyle>
          <a:p>
            <a:pPr/>
            <a:r>
              <a:t>Titolo Testo</a:t>
            </a:r>
          </a:p>
        </p:txBody>
      </p:sp>
      <p:sp>
        <p:nvSpPr>
          <p:cNvPr id="40" name="Corpo livello uno…"/>
          <p:cNvSpPr txBox="1"/>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Corpo livello uno</a:t>
            </a:r>
          </a:p>
          <a:p>
            <a:pPr lvl="1"/>
            <a:r>
              <a:t>Corpo livello due</a:t>
            </a:r>
          </a:p>
          <a:p>
            <a:pPr lvl="2"/>
            <a:r>
              <a:t>Corpo livello tre</a:t>
            </a:r>
          </a:p>
          <a:p>
            <a:pPr lvl="3"/>
            <a:r>
              <a:t>Corpo livello quattro</a:t>
            </a:r>
          </a:p>
          <a:p>
            <a:pPr lvl="4"/>
            <a:r>
              <a:t>Corpo livello cinque</a:t>
            </a:r>
          </a:p>
        </p:txBody>
      </p:sp>
      <p:sp>
        <p:nvSpPr>
          <p:cNvPr id="4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 nahoře">
    <p:spTree>
      <p:nvGrpSpPr>
        <p:cNvPr id="1" name=""/>
        <p:cNvGrpSpPr/>
        <p:nvPr/>
      </p:nvGrpSpPr>
      <p:grpSpPr>
        <a:xfrm>
          <a:off x="0" y="0"/>
          <a:ext cx="0" cy="0"/>
          <a:chOff x="0" y="0"/>
          <a:chExt cx="0" cy="0"/>
        </a:xfrm>
      </p:grpSpPr>
      <p:sp>
        <p:nvSpPr>
          <p:cNvPr id="48" name="Titolo Testo"/>
          <p:cNvSpPr txBox="1"/>
          <p:nvPr>
            <p:ph type="title"/>
          </p:nvPr>
        </p:nvSpPr>
        <p:spPr>
          <a:prstGeom prst="rect">
            <a:avLst/>
          </a:prstGeom>
        </p:spPr>
        <p:txBody>
          <a:bodyPr/>
          <a:lstStyle/>
          <a:p>
            <a:pPr/>
            <a:r>
              <a:t>Titolo Testo</a:t>
            </a:r>
          </a:p>
        </p:txBody>
      </p:sp>
      <p:sp>
        <p:nvSpPr>
          <p:cNvPr id="49"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a odrážky">
    <p:spTree>
      <p:nvGrpSpPr>
        <p:cNvPr id="1" name=""/>
        <p:cNvGrpSpPr/>
        <p:nvPr/>
      </p:nvGrpSpPr>
      <p:grpSpPr>
        <a:xfrm>
          <a:off x="0" y="0"/>
          <a:ext cx="0" cy="0"/>
          <a:chOff x="0" y="0"/>
          <a:chExt cx="0" cy="0"/>
        </a:xfrm>
      </p:grpSpPr>
      <p:sp>
        <p:nvSpPr>
          <p:cNvPr id="56" name="Titolo Testo"/>
          <p:cNvSpPr txBox="1"/>
          <p:nvPr>
            <p:ph type="title"/>
          </p:nvPr>
        </p:nvSpPr>
        <p:spPr>
          <a:prstGeom prst="rect">
            <a:avLst/>
          </a:prstGeom>
        </p:spPr>
        <p:txBody>
          <a:bodyPr/>
          <a:lstStyle/>
          <a:p>
            <a:pPr/>
            <a:r>
              <a:t>Titolo Testo</a:t>
            </a:r>
          </a:p>
        </p:txBody>
      </p:sp>
      <p:sp>
        <p:nvSpPr>
          <p:cNvPr id="57" name="Corpo livello uno…"/>
          <p:cNvSpPr txBox="1"/>
          <p:nvPr>
            <p:ph type="body" idx="1"/>
          </p:nvPr>
        </p:nvSpPr>
        <p:spPr>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5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ázev, odrážky, fotka">
    <p:spTree>
      <p:nvGrpSpPr>
        <p:cNvPr id="1" name=""/>
        <p:cNvGrpSpPr/>
        <p:nvPr/>
      </p:nvGrpSpPr>
      <p:grpSpPr>
        <a:xfrm>
          <a:off x="0" y="0"/>
          <a:ext cx="0" cy="0"/>
          <a:chOff x="0" y="0"/>
          <a:chExt cx="0" cy="0"/>
        </a:xfrm>
      </p:grpSpPr>
      <p:sp>
        <p:nvSpPr>
          <p:cNvPr id="65" name="Immagine"/>
          <p:cNvSpPr/>
          <p:nvPr>
            <p:ph type="pic" sz="half" idx="21"/>
          </p:nvPr>
        </p:nvSpPr>
        <p:spPr>
          <a:xfrm>
            <a:off x="10960100" y="3149600"/>
            <a:ext cx="13944600" cy="9296400"/>
          </a:xfrm>
          <a:prstGeom prst="rect">
            <a:avLst/>
          </a:prstGeom>
        </p:spPr>
        <p:txBody>
          <a:bodyPr lIns="91439" tIns="45719" rIns="91439" bIns="45719" anchor="t">
            <a:noAutofit/>
          </a:bodyPr>
          <a:lstStyle/>
          <a:p>
            <a:pPr/>
          </a:p>
        </p:txBody>
      </p:sp>
      <p:sp>
        <p:nvSpPr>
          <p:cNvPr id="66" name="Titolo Testo"/>
          <p:cNvSpPr txBox="1"/>
          <p:nvPr>
            <p:ph type="title"/>
          </p:nvPr>
        </p:nvSpPr>
        <p:spPr>
          <a:prstGeom prst="rect">
            <a:avLst/>
          </a:prstGeom>
        </p:spPr>
        <p:txBody>
          <a:bodyPr/>
          <a:lstStyle/>
          <a:p>
            <a:pPr/>
            <a:r>
              <a:t>Titolo Testo</a:t>
            </a:r>
          </a:p>
        </p:txBody>
      </p:sp>
      <p:sp>
        <p:nvSpPr>
          <p:cNvPr id="67" name="Corpo livello uno…"/>
          <p:cNvSpPr txBox="1"/>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pPr/>
            <a:r>
              <a:t>Corpo livello uno</a:t>
            </a:r>
          </a:p>
          <a:p>
            <a:pPr lvl="1"/>
            <a:r>
              <a:t>Corpo livello due</a:t>
            </a:r>
          </a:p>
          <a:p>
            <a:pPr lvl="2"/>
            <a:r>
              <a:t>Corpo livello tre</a:t>
            </a:r>
          </a:p>
          <a:p>
            <a:pPr lvl="3"/>
            <a:r>
              <a:t>Corpo livello quattro</a:t>
            </a:r>
          </a:p>
          <a:p>
            <a:pPr lvl="4"/>
            <a:r>
              <a:t>Corpo livello cinque</a:t>
            </a:r>
          </a:p>
        </p:txBody>
      </p:sp>
      <p:sp>
        <p:nvSpPr>
          <p:cNvPr id="6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drážky">
    <p:spTree>
      <p:nvGrpSpPr>
        <p:cNvPr id="1" name=""/>
        <p:cNvGrpSpPr/>
        <p:nvPr/>
      </p:nvGrpSpPr>
      <p:grpSpPr>
        <a:xfrm>
          <a:off x="0" y="0"/>
          <a:ext cx="0" cy="0"/>
          <a:chOff x="0" y="0"/>
          <a:chExt cx="0" cy="0"/>
        </a:xfrm>
      </p:grpSpPr>
      <p:sp>
        <p:nvSpPr>
          <p:cNvPr id="75" name="Corpo livello uno…"/>
          <p:cNvSpPr txBox="1"/>
          <p:nvPr>
            <p:ph type="body" idx="1"/>
          </p:nvPr>
        </p:nvSpPr>
        <p:spPr>
          <a:xfrm>
            <a:off x="1689100" y="1778000"/>
            <a:ext cx="21005800" cy="10160000"/>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7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grafie - 3 na výšku">
    <p:spTree>
      <p:nvGrpSpPr>
        <p:cNvPr id="1" name=""/>
        <p:cNvGrpSpPr/>
        <p:nvPr/>
      </p:nvGrpSpPr>
      <p:grpSpPr>
        <a:xfrm>
          <a:off x="0" y="0"/>
          <a:ext cx="0" cy="0"/>
          <a:chOff x="0" y="0"/>
          <a:chExt cx="0" cy="0"/>
        </a:xfrm>
      </p:grpSpPr>
      <p:sp>
        <p:nvSpPr>
          <p:cNvPr id="83" name="Immagine"/>
          <p:cNvSpPr/>
          <p:nvPr>
            <p:ph type="pic" sz="quarter" idx="21"/>
          </p:nvPr>
        </p:nvSpPr>
        <p:spPr>
          <a:xfrm>
            <a:off x="15681340" y="7035800"/>
            <a:ext cx="8396679" cy="5600700"/>
          </a:xfrm>
          <a:prstGeom prst="rect">
            <a:avLst/>
          </a:prstGeom>
        </p:spPr>
        <p:txBody>
          <a:bodyPr lIns="91439" tIns="45719" rIns="91439" bIns="45719" anchor="t">
            <a:noAutofit/>
          </a:bodyPr>
          <a:lstStyle/>
          <a:p>
            <a:pPr/>
          </a:p>
        </p:txBody>
      </p:sp>
      <p:sp>
        <p:nvSpPr>
          <p:cNvPr id="84" name="Immagine"/>
          <p:cNvSpPr/>
          <p:nvPr>
            <p:ph type="pic" sz="quarter" idx="22"/>
          </p:nvPr>
        </p:nvSpPr>
        <p:spPr>
          <a:xfrm>
            <a:off x="15290800" y="1130300"/>
            <a:ext cx="8331200" cy="5554134"/>
          </a:xfrm>
          <a:prstGeom prst="rect">
            <a:avLst/>
          </a:prstGeom>
        </p:spPr>
        <p:txBody>
          <a:bodyPr lIns="91439" tIns="45719" rIns="91439" bIns="45719" anchor="t">
            <a:noAutofit/>
          </a:bodyPr>
          <a:lstStyle/>
          <a:p>
            <a:pPr/>
          </a:p>
        </p:txBody>
      </p:sp>
      <p:sp>
        <p:nvSpPr>
          <p:cNvPr id="85" name="Immagine"/>
          <p:cNvSpPr/>
          <p:nvPr>
            <p:ph type="pic" idx="23"/>
          </p:nvPr>
        </p:nvSpPr>
        <p:spPr>
          <a:xfrm>
            <a:off x="-304800" y="1130300"/>
            <a:ext cx="17202150" cy="11468100"/>
          </a:xfrm>
          <a:prstGeom prst="rect">
            <a:avLst/>
          </a:prstGeom>
        </p:spPr>
        <p:txBody>
          <a:bodyPr lIns="91439" tIns="45719" rIns="91439" bIns="45719" anchor="t">
            <a:noAutofit/>
          </a:bodyPr>
          <a:lstStyle/>
          <a:p>
            <a:pPr/>
          </a:p>
        </p:txBody>
      </p:sp>
      <p:sp>
        <p:nvSpPr>
          <p:cNvPr id="8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olo Testo"/>
          <p:cNvSpPr txBox="1"/>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Titolo Testo</a:t>
            </a:r>
          </a:p>
        </p:txBody>
      </p:sp>
      <p:sp>
        <p:nvSpPr>
          <p:cNvPr id="3" name="Corpo livello uno…"/>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1pPr>
      <a:lvl2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2pPr>
      <a:lvl3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3pPr>
      <a:lvl4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4pPr>
      <a:lvl5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5pPr>
      <a:lvl6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6pPr>
      <a:lvl7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7pPr>
      <a:lvl8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8pPr>
      <a:lvl9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5pPr>
      <a:lvl6pPr marL="3761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6pPr>
      <a:lvl7pPr marL="4396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7pPr>
      <a:lvl8pPr marL="5031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8pPr>
      <a:lvl9pPr marL="5666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1pPr>
      <a:lvl2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2pPr>
      <a:lvl3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3pPr>
      <a:lvl4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4pPr>
      <a:lvl5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5pPr>
      <a:lvl6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6pPr>
      <a:lvl7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7pPr>
      <a:lvl8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8pPr>
      <a:lvl9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7.png"/><Relationship Id="rId3" Type="http://schemas.openxmlformats.org/officeDocument/2006/relationships/image" Target="../media/image9.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8.png"/><Relationship Id="rId3" Type="http://schemas.openxmlformats.org/officeDocument/2006/relationships/image" Target="../media/image9.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png"/><Relationship Id="rId3" Type="http://schemas.openxmlformats.org/officeDocument/2006/relationships/image" Target="../media/image9.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png"/><Relationship Id="rId3" Type="http://schemas.openxmlformats.org/officeDocument/2006/relationships/image" Target="../media/image9.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png"/><Relationship Id="rId3" Type="http://schemas.openxmlformats.org/officeDocument/2006/relationships/image" Target="../media/image9.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2.png"/><Relationship Id="rId3" Type="http://schemas.openxmlformats.org/officeDocument/2006/relationships/image" Target="../media/image9.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3.png"/><Relationship Id="rId3" Type="http://schemas.openxmlformats.org/officeDocument/2006/relationships/image" Target="../media/image9.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4.png"/><Relationship Id="rId3" Type="http://schemas.openxmlformats.org/officeDocument/2006/relationships/image" Target="../media/image9.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5.png"/><Relationship Id="rId3" Type="http://schemas.openxmlformats.org/officeDocument/2006/relationships/image" Target="../media/image9.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6.png"/><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asted-image.pdf" descr="pasted-image.pdf"/>
          <p:cNvPicPr>
            <a:picLocks noChangeAspect="1"/>
          </p:cNvPicPr>
          <p:nvPr/>
        </p:nvPicPr>
        <p:blipFill>
          <a:blip r:embed="rId2">
            <a:extLst/>
          </a:blip>
          <a:stretch>
            <a:fillRect/>
          </a:stretch>
        </p:blipFill>
        <p:spPr>
          <a:xfrm>
            <a:off x="889000" y="889000"/>
            <a:ext cx="23495000" cy="11938000"/>
          </a:xfrm>
          <a:prstGeom prst="rect">
            <a:avLst/>
          </a:prstGeom>
          <a:ln w="12700">
            <a:miter lim="400000"/>
          </a:ln>
        </p:spPr>
      </p:pic>
      <p:pic>
        <p:nvPicPr>
          <p:cNvPr id="120" name="pasted-image.pdf" descr="pasted-image.pdf"/>
          <p:cNvPicPr>
            <a:picLocks noChangeAspect="1"/>
          </p:cNvPicPr>
          <p:nvPr/>
        </p:nvPicPr>
        <p:blipFill>
          <a:blip r:embed="rId3">
            <a:extLst/>
          </a:blip>
          <a:stretch>
            <a:fillRect/>
          </a:stretch>
        </p:blipFill>
        <p:spPr>
          <a:xfrm>
            <a:off x="21301837" y="531614"/>
            <a:ext cx="2525649" cy="2525648"/>
          </a:xfrm>
          <a:prstGeom prst="rect">
            <a:avLst/>
          </a:prstGeom>
          <a:ln w="12700">
            <a:miter lim="400000"/>
          </a:ln>
        </p:spPr>
      </p:pic>
      <p:pic>
        <p:nvPicPr>
          <p:cNvPr id="121" name="pasted-image.pdf" descr="pasted-image.pdf"/>
          <p:cNvPicPr>
            <a:picLocks noChangeAspect="1"/>
          </p:cNvPicPr>
          <p:nvPr/>
        </p:nvPicPr>
        <p:blipFill>
          <a:blip r:embed="rId4">
            <a:extLst/>
          </a:blip>
          <a:stretch>
            <a:fillRect/>
          </a:stretch>
        </p:blipFill>
        <p:spPr>
          <a:xfrm>
            <a:off x="260" y="11944709"/>
            <a:ext cx="1778002" cy="1778002"/>
          </a:xfrm>
          <a:prstGeom prst="rect">
            <a:avLst/>
          </a:prstGeom>
          <a:ln w="12700">
            <a:miter lim="400000"/>
          </a:ln>
        </p:spPr>
      </p:pic>
      <p:sp>
        <p:nvSpPr>
          <p:cNvPr id="122" name="Název disertační práce…"/>
          <p:cNvSpPr txBox="1"/>
          <p:nvPr>
            <p:ph type="body" sz="half" idx="4294967295"/>
          </p:nvPr>
        </p:nvSpPr>
        <p:spPr>
          <a:xfrm>
            <a:off x="5161443" y="3941128"/>
            <a:ext cx="15802738" cy="7544429"/>
          </a:xfrm>
          <a:prstGeom prst="rect">
            <a:avLst/>
          </a:prstGeom>
        </p:spPr>
        <p:txBody>
          <a:bodyPr lIns="0" tIns="0" rIns="0" bIns="0"/>
          <a:lstStyle/>
          <a:p>
            <a:pPr marL="0" indent="0" algn="ctr" defTabSz="457200">
              <a:spcBef>
                <a:spcPts val="0"/>
              </a:spcBef>
              <a:buSzTx/>
              <a:buNone/>
              <a:defRPr b="1" sz="6000">
                <a:latin typeface="Technika"/>
                <a:ea typeface="Technika"/>
                <a:cs typeface="Technika"/>
                <a:sym typeface="Technika"/>
              </a:defRPr>
            </a:pPr>
            <a:r>
              <a:t>Název disertační práce</a:t>
            </a:r>
          </a:p>
          <a:p>
            <a:pPr marL="0" indent="0" algn="ctr">
              <a:spcBef>
                <a:spcPts val="0"/>
              </a:spcBef>
              <a:buSzTx/>
              <a:buNone/>
              <a:defRPr b="1" sz="3600">
                <a:latin typeface="Technika"/>
                <a:ea typeface="Technika"/>
                <a:cs typeface="Technika"/>
                <a:sym typeface="Technika"/>
              </a:defRPr>
            </a:pPr>
          </a:p>
          <a:p>
            <a:pPr marL="0" indent="0" algn="ctr">
              <a:spcBef>
                <a:spcPts val="0"/>
              </a:spcBef>
              <a:buSzTx/>
              <a:buNone/>
              <a:defRPr b="1" sz="3600">
                <a:latin typeface="Technika"/>
                <a:ea typeface="Technika"/>
                <a:cs typeface="Technika"/>
                <a:sym typeface="Technika"/>
              </a:defRPr>
            </a:pPr>
            <a:r>
              <a:t>Jméno Příjmení </a:t>
            </a:r>
            <a:r>
              <a:rPr b="0" i="1" sz="2400">
                <a:solidFill>
                  <a:srgbClr val="EE230C"/>
                </a:solidFill>
              </a:rPr>
              <a:t>(BEZ titulů)</a:t>
            </a:r>
          </a:p>
          <a:p>
            <a:pPr marL="0" indent="0" algn="ctr">
              <a:spcBef>
                <a:spcPts val="0"/>
              </a:spcBef>
              <a:buSzTx/>
              <a:buNone/>
              <a:defRPr i="1" sz="3000">
                <a:latin typeface="Technika"/>
                <a:ea typeface="Technika"/>
                <a:cs typeface="Technika"/>
                <a:sym typeface="Technika"/>
              </a:defRPr>
            </a:pPr>
          </a:p>
          <a:p>
            <a:pPr marL="0" indent="0" algn="ctr">
              <a:spcBef>
                <a:spcPts val="0"/>
              </a:spcBef>
              <a:buSzTx/>
              <a:buNone/>
              <a:defRPr sz="3000">
                <a:latin typeface="Technika"/>
                <a:ea typeface="Technika"/>
                <a:cs typeface="Technika"/>
                <a:sym typeface="Technika"/>
              </a:defRPr>
            </a:pPr>
            <a:r>
              <a:t>Architektura a urbanismu   Design   Smart Cities </a:t>
            </a:r>
            <a:r>
              <a:rPr i="1" sz="2400">
                <a:solidFill>
                  <a:srgbClr val="EE230C"/>
                </a:solidFill>
              </a:rPr>
              <a:t>(nehodící se program smažte)</a:t>
            </a:r>
          </a:p>
          <a:p>
            <a:pPr marL="0" indent="0" algn="ctr">
              <a:spcBef>
                <a:spcPts val="0"/>
              </a:spcBef>
              <a:buSzTx/>
              <a:buNone/>
              <a:defRPr sz="3000">
                <a:latin typeface="Technika"/>
                <a:ea typeface="Technika"/>
                <a:cs typeface="Technika"/>
                <a:sym typeface="Technika"/>
              </a:defRPr>
            </a:pPr>
            <a:r>
              <a:t>ATT / Architektura, …  </a:t>
            </a:r>
            <a:r>
              <a:rPr i="1" sz="2400">
                <a:solidFill>
                  <a:srgbClr val="EE230C"/>
                </a:solidFill>
              </a:rPr>
              <a:t>(pro program AU doplňte zaměření ve formě: ZKRATKA / Název zaměření)</a:t>
            </a:r>
          </a:p>
          <a:p>
            <a:pPr marL="0" indent="0" algn="ctr">
              <a:spcBef>
                <a:spcPts val="0"/>
              </a:spcBef>
              <a:buSzTx/>
              <a:buNone/>
              <a:defRPr sz="3000">
                <a:latin typeface="Technika"/>
                <a:ea typeface="Technika"/>
                <a:cs typeface="Technika"/>
                <a:sym typeface="Technika"/>
              </a:defRPr>
            </a:pPr>
            <a:r>
              <a:t>15xxx / Ústav … </a:t>
            </a:r>
            <a:r>
              <a:rPr i="1" sz="2400">
                <a:solidFill>
                  <a:srgbClr val="EE230C"/>
                </a:solidFill>
              </a:rPr>
              <a:t>(doplňte číslo a název ústavu)</a:t>
            </a:r>
          </a:p>
          <a:p>
            <a:pPr marL="0" indent="0" algn="ctr">
              <a:spcBef>
                <a:spcPts val="0"/>
              </a:spcBef>
              <a:buSzTx/>
              <a:buNone/>
              <a:defRPr sz="3000">
                <a:latin typeface="Technika"/>
                <a:ea typeface="Technika"/>
                <a:cs typeface="Technika"/>
                <a:sym typeface="Technika"/>
              </a:defRPr>
            </a:pPr>
            <a:r>
              <a:t>ŠKOLITEL : Jméno Příjmení </a:t>
            </a:r>
            <a:r>
              <a:rPr i="1" sz="2400">
                <a:solidFill>
                  <a:srgbClr val="EE230C"/>
                </a:solidFill>
              </a:rPr>
              <a:t>(včetně titulů)</a:t>
            </a:r>
          </a:p>
          <a:p>
            <a:pPr marL="0" indent="0" algn="ctr">
              <a:spcBef>
                <a:spcPts val="0"/>
              </a:spcBef>
              <a:buSzTx/>
              <a:buNone/>
              <a:defRPr sz="3000">
                <a:latin typeface="Technika"/>
                <a:ea typeface="Technika"/>
                <a:cs typeface="Technika"/>
                <a:sym typeface="Technika"/>
              </a:defRPr>
            </a:pPr>
            <a:r>
              <a:t>ŠKOLITEL SPECIALISTA : Jméno Příjmení </a:t>
            </a:r>
            <a:r>
              <a:rPr i="1" sz="2400">
                <a:solidFill>
                  <a:srgbClr val="EE230C"/>
                </a:solidFill>
              </a:rPr>
              <a:t>(včetně titulů)</a:t>
            </a:r>
          </a:p>
        </p:txBody>
      </p:sp>
      <p:pic>
        <p:nvPicPr>
          <p:cNvPr id="123" name="pasted-image.pdf" descr="pasted-image.pdf"/>
          <p:cNvPicPr>
            <a:picLocks noChangeAspect="1"/>
          </p:cNvPicPr>
          <p:nvPr/>
        </p:nvPicPr>
        <p:blipFill>
          <a:blip r:embed="rId5">
            <a:extLst/>
          </a:blip>
          <a:stretch>
            <a:fillRect/>
          </a:stretch>
        </p:blipFill>
        <p:spPr>
          <a:xfrm>
            <a:off x="4757160" y="1239597"/>
            <a:ext cx="8439548" cy="1109680"/>
          </a:xfrm>
          <a:prstGeom prst="rect">
            <a:avLst/>
          </a:prstGeom>
          <a:ln w="12700">
            <a:miter lim="400000"/>
          </a:ln>
        </p:spPr>
      </p:pic>
      <p:pic>
        <p:nvPicPr>
          <p:cNvPr id="124" name="pasted-image.pdf" descr="pasted-image.pdf"/>
          <p:cNvPicPr>
            <a:picLocks noChangeAspect="1"/>
          </p:cNvPicPr>
          <p:nvPr/>
        </p:nvPicPr>
        <p:blipFill>
          <a:blip r:embed="rId6">
            <a:extLst/>
          </a:blip>
          <a:stretch>
            <a:fillRect/>
          </a:stretch>
        </p:blipFill>
        <p:spPr>
          <a:xfrm>
            <a:off x="18419348" y="531614"/>
            <a:ext cx="2525649" cy="2525648"/>
          </a:xfrm>
          <a:prstGeom prst="rect">
            <a:avLst/>
          </a:prstGeom>
          <a:ln w="12700">
            <a:miter lim="400000"/>
          </a:ln>
        </p:spPr>
      </p:pic>
      <p:pic>
        <p:nvPicPr>
          <p:cNvPr id="125" name="Immagine" descr="Immagine"/>
          <p:cNvPicPr>
            <a:picLocks noChangeAspect="1"/>
          </p:cNvPicPr>
          <p:nvPr/>
        </p:nvPicPr>
        <p:blipFill>
          <a:blip r:embed="rId7">
            <a:extLst/>
          </a:blip>
          <a:stretch>
            <a:fillRect/>
          </a:stretch>
        </p:blipFill>
        <p:spPr>
          <a:xfrm>
            <a:off x="317500" y="96817"/>
            <a:ext cx="8445500" cy="6370887"/>
          </a:xfrm>
          <a:prstGeom prst="rect">
            <a:avLst/>
          </a:prstGeom>
          <a:ln w="12700">
            <a:miter lim="400000"/>
          </a:ln>
        </p:spPr>
      </p:pic>
      <p:pic>
        <p:nvPicPr>
          <p:cNvPr id="126" name="Immagine" descr="Immagine"/>
          <p:cNvPicPr>
            <a:picLocks noChangeAspect="1"/>
          </p:cNvPicPr>
          <p:nvPr/>
        </p:nvPicPr>
        <p:blipFill>
          <a:blip r:embed="rId8">
            <a:extLst/>
          </a:blip>
          <a:stretch>
            <a:fillRect/>
          </a:stretch>
        </p:blipFill>
        <p:spPr>
          <a:xfrm>
            <a:off x="55374" y="3044106"/>
            <a:ext cx="4230237" cy="1455802"/>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Zde formulujte cíl svého výzkumu. A případné možnosti jeho pokračování…"/>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v bodech </a:t>
            </a:r>
            <a:r>
              <a:t>formulujte cíl svého výzkumu. </a:t>
            </a:r>
          </a:p>
          <a:p>
            <a:pPr marL="0" indent="0">
              <a:spcBef>
                <a:spcPts val="0"/>
              </a:spcBef>
              <a:buSzTx/>
              <a:buNone/>
              <a:defRPr sz="3600">
                <a:solidFill>
                  <a:srgbClr val="FF0000"/>
                </a:solidFill>
                <a:latin typeface="Technika"/>
                <a:ea typeface="Technika"/>
                <a:cs typeface="Technika"/>
                <a:sym typeface="Technika"/>
              </a:defRPr>
            </a:pPr>
            <a:r>
              <a:t>A případné možnosti jeho pokračování </a:t>
            </a:r>
          </a:p>
          <a:p>
            <a:pPr marL="0" indent="0">
              <a:spcBef>
                <a:spcPts val="0"/>
              </a:spcBef>
              <a:buSzTx/>
              <a:buNone/>
              <a:defRPr sz="3600">
                <a:solidFill>
                  <a:srgbClr val="FF0000"/>
                </a:solidFill>
                <a:latin typeface="Technika"/>
                <a:ea typeface="Technika"/>
                <a:cs typeface="Technika"/>
                <a:sym typeface="Technika"/>
              </a:defRPr>
            </a:pPr>
            <a:r>
              <a:t>a rozvíjení i po završení Vaší disertační práce. </a:t>
            </a:r>
          </a:p>
        </p:txBody>
      </p:sp>
      <p:sp>
        <p:nvSpPr>
          <p:cNvPr id="169" name="10/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9/9</a:t>
            </a:r>
          </a:p>
        </p:txBody>
      </p:sp>
      <p:pic>
        <p:nvPicPr>
          <p:cNvPr id="170"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71"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
          <p:cNvSpPr txBox="1"/>
          <p:nvPr>
            <p:ph type="body" idx="4294967295"/>
          </p:nvPr>
        </p:nvSpPr>
        <p:spPr>
          <a:xfrm>
            <a:off x="1714500" y="2082572"/>
            <a:ext cx="20955000" cy="10160001"/>
          </a:xfrm>
          <a:prstGeom prst="rect">
            <a:avLst/>
          </a:prstGeom>
        </p:spPr>
        <p:txBody>
          <a:bodyPr lIns="0" tIns="0" rIns="0" bIns="0" anchor="t"/>
          <a:lstStyle>
            <a:lvl1pPr marL="0" indent="0">
              <a:spcBef>
                <a:spcPts val="0"/>
              </a:spcBef>
              <a:buSzTx/>
              <a:buNone/>
              <a:defRPr sz="3600">
                <a:latin typeface="Technika"/>
                <a:ea typeface="Technika"/>
                <a:cs typeface="Technika"/>
                <a:sym typeface="Technika"/>
              </a:defRPr>
            </a:lvl1pPr>
          </a:lstStyle>
          <a:p>
            <a:pPr/>
            <a:r>
              <a:t>…</a:t>
            </a:r>
          </a:p>
        </p:txBody>
      </p:sp>
      <p:pic>
        <p:nvPicPr>
          <p:cNvPr id="174"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75"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Zde formulujte širší kontext tématu své disertační práce.…"/>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formulujte širší kontext tématu své disertační práce.  </a:t>
            </a:r>
          </a:p>
          <a:p>
            <a:pPr marL="0" indent="0">
              <a:spcBef>
                <a:spcPts val="0"/>
              </a:spcBef>
              <a:buSzTx/>
              <a:buNone/>
              <a:defRPr sz="3600">
                <a:latin typeface="Technika"/>
                <a:ea typeface="Technika"/>
                <a:cs typeface="Technika"/>
                <a:sym typeface="Technika"/>
              </a:defRPr>
            </a:pPr>
          </a:p>
          <a:p>
            <a:pPr marL="0" indent="0">
              <a:spcBef>
                <a:spcPts val="0"/>
              </a:spcBef>
              <a:buSzTx/>
              <a:buNone/>
              <a:defRPr b="1" sz="3600">
                <a:solidFill>
                  <a:srgbClr val="FF0000"/>
                </a:solidFill>
                <a:latin typeface="Technika"/>
                <a:ea typeface="Technika"/>
                <a:cs typeface="Technika"/>
                <a:sym typeface="Technika"/>
              </a:defRPr>
            </a:pPr>
            <a:r>
              <a:t>Nadpis tohoto odstavce</a:t>
            </a:r>
          </a:p>
          <a:p>
            <a:pPr marL="0" indent="0">
              <a:spcBef>
                <a:spcPts val="0"/>
              </a:spcBef>
              <a:buSzTx/>
              <a:buNone/>
              <a:defRPr b="1" sz="3600">
                <a:solidFill>
                  <a:srgbClr val="FF0000"/>
                </a:solidFill>
                <a:latin typeface="Technika"/>
                <a:ea typeface="Technika"/>
                <a:cs typeface="Technika"/>
                <a:sym typeface="Technika"/>
              </a:defRPr>
            </a:pPr>
            <a:r>
              <a:t>(font TECHNIKA BOLD : písmo 36 pt / řádkování 1)</a:t>
            </a:r>
          </a:p>
          <a:p>
            <a:pPr marL="0" indent="0" defTabSz="457200">
              <a:spcBef>
                <a:spcPts val="0"/>
              </a:spcBef>
              <a:buSzTx/>
              <a:buNone/>
              <a:defRPr sz="3600">
                <a:solidFill>
                  <a:srgbClr val="FF0000"/>
                </a:solidFill>
                <a:latin typeface="Technika"/>
                <a:ea typeface="Technika"/>
                <a:cs typeface="Technika"/>
                <a:sym typeface="Technika"/>
              </a:defRPr>
            </a:pPr>
            <a:r>
              <a:t>Mqui te volorate consenim hit abores re quatum ut eum repudaepera oritem. Udiat utet ut ipsam volorum voloritibea quatur rerspic test autem harionem quam essanm sam quodior ipsam volorum voloritibea quatur rerspic test autem harionem quam essanm sam quodior ibusdae. eictiam quunt volut offi offic c tem volorer ferspicide Mqui te volorate consenim hit abores.</a:t>
            </a:r>
          </a:p>
          <a:p>
            <a:pPr marL="0" indent="0" defTabSz="457200">
              <a:spcBef>
                <a:spcPts val="0"/>
              </a:spcBef>
              <a:buSzTx/>
              <a:buNone/>
              <a:defRPr sz="3600">
                <a:solidFill>
                  <a:srgbClr val="FF0000"/>
                </a:solidFill>
                <a:latin typeface="Technika"/>
                <a:ea typeface="Technika"/>
                <a:cs typeface="Technika"/>
                <a:sym typeface="Technika"/>
              </a:defRPr>
            </a:pPr>
            <a:r>
              <a:t>(font TECHNIKA REGULAR : písmo 36 pt / řádkování 1)</a:t>
            </a:r>
          </a:p>
          <a:p>
            <a:pPr marL="0" indent="0" defTabSz="457200">
              <a:spcBef>
                <a:spcPts val="0"/>
              </a:spcBef>
              <a:buSzTx/>
              <a:buNone/>
              <a:defRPr sz="3600">
                <a:latin typeface="Technika"/>
                <a:ea typeface="Technika"/>
                <a:cs typeface="Technika"/>
                <a:sym typeface="Technika"/>
              </a:defRPr>
            </a:pPr>
          </a:p>
          <a:p>
            <a:pPr marL="0" indent="0">
              <a:spcBef>
                <a:spcPts val="0"/>
              </a:spcBef>
              <a:buSzTx/>
              <a:buNone/>
              <a:defRPr b="1" sz="3600">
                <a:solidFill>
                  <a:srgbClr val="FF0000"/>
                </a:solidFill>
                <a:latin typeface="Technika"/>
                <a:ea typeface="Technika"/>
                <a:cs typeface="Technika"/>
                <a:sym typeface="Technika"/>
              </a:defRPr>
            </a:pPr>
            <a:r>
              <a:t>Nadpis tohoto odstavce</a:t>
            </a:r>
          </a:p>
          <a:p>
            <a:pPr marL="0" indent="0" defTabSz="457200">
              <a:spcBef>
                <a:spcPts val="0"/>
              </a:spcBef>
              <a:buSzTx/>
              <a:buNone/>
              <a:defRPr sz="3600">
                <a:solidFill>
                  <a:srgbClr val="FF0000"/>
                </a:solidFill>
                <a:latin typeface="Technika"/>
                <a:ea typeface="Technika"/>
                <a:cs typeface="Technika"/>
                <a:sym typeface="Technika"/>
              </a:defRPr>
            </a:pPr>
            <a:r>
              <a:t>Mqui te volorate consenim hit abores re quatum ut eum repudaepera oritem. Udiat utet ut ipsam volorum voloritibea quatur rerspic test autem harionem quam essanm sam quodior ipsam volorum voloritibea quatur rerspic test autem harionem quam essanm sam quodior ibusdae. eictiam quunt volut offi offic c tem volorer ferspicide Mqui te volorate consenim hit abores.</a:t>
            </a:r>
          </a:p>
        </p:txBody>
      </p:sp>
      <p:pic>
        <p:nvPicPr>
          <p:cNvPr id="129" name="Immagine" descr="Immagine"/>
          <p:cNvPicPr>
            <a:picLocks noChangeAspect="1"/>
          </p:cNvPicPr>
          <p:nvPr/>
        </p:nvPicPr>
        <p:blipFill>
          <a:blip r:embed="rId2">
            <a:extLst/>
          </a:blip>
          <a:stretch>
            <a:fillRect/>
          </a:stretch>
        </p:blipFill>
        <p:spPr>
          <a:xfrm>
            <a:off x="1395914" y="125750"/>
            <a:ext cx="12236571" cy="1319756"/>
          </a:xfrm>
          <a:prstGeom prst="rect">
            <a:avLst/>
          </a:prstGeom>
          <a:ln w="12700">
            <a:miter lim="400000"/>
          </a:ln>
        </p:spPr>
      </p:pic>
      <p:sp>
        <p:nvSpPr>
          <p:cNvPr id="130" name="1/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1/9</a:t>
            </a:r>
          </a:p>
        </p:txBody>
      </p:sp>
      <p:pic>
        <p:nvPicPr>
          <p:cNvPr id="131" name="Immagine" descr="Immagine"/>
          <p:cNvPicPr>
            <a:picLocks noChangeAspect="1"/>
          </p:cNvPicPr>
          <p:nvPr/>
        </p:nvPicPr>
        <p:blipFill>
          <a:blip r:embed="rId3">
            <a:extLst/>
          </a:blip>
          <a:stretch>
            <a:fillRect/>
          </a:stretch>
        </p:blipFill>
        <p:spPr>
          <a:xfrm>
            <a:off x="100454" y="12869066"/>
            <a:ext cx="8439548" cy="597266"/>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Zde uveďte strukturovaný seznam vybrané tuzemské…"/>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uveďte strukturovaný seznam vybrané tuzemské</a:t>
            </a:r>
            <a:r>
              <a:t> </a:t>
            </a:r>
          </a:p>
          <a:p>
            <a:pPr marL="0" indent="0">
              <a:spcBef>
                <a:spcPts val="0"/>
              </a:spcBef>
              <a:buSzTx/>
              <a:buNone/>
              <a:defRPr sz="3600">
                <a:solidFill>
                  <a:srgbClr val="FF0000"/>
                </a:solidFill>
                <a:latin typeface="Technika"/>
                <a:ea typeface="Technika"/>
                <a:cs typeface="Technika"/>
                <a:sym typeface="Technika"/>
              </a:defRPr>
            </a:pPr>
            <a:r>
              <a:t>i zahraniční literatury k tématu disertační práce. </a:t>
            </a:r>
          </a:p>
          <a:p>
            <a:pPr marL="0" indent="0">
              <a:spcBef>
                <a:spcPts val="0"/>
              </a:spcBef>
              <a:buSzTx/>
              <a:buNone/>
              <a:defRPr sz="3600">
                <a:solidFill>
                  <a:srgbClr val="FF0000"/>
                </a:solidFill>
                <a:latin typeface="Technika"/>
                <a:ea typeface="Technika"/>
                <a:cs typeface="Technika"/>
                <a:sym typeface="Technika"/>
              </a:defRPr>
            </a:pPr>
            <a:r>
              <a:t>Pro seznam uplatněte citační vzory časopisu Umění </a:t>
            </a:r>
          </a:p>
          <a:p>
            <a:pPr marL="0" indent="0">
              <a:spcBef>
                <a:spcPts val="0"/>
              </a:spcBef>
              <a:buSzTx/>
              <a:buNone/>
              <a:defRPr sz="3600">
                <a:solidFill>
                  <a:srgbClr val="FF0000"/>
                </a:solidFill>
                <a:latin typeface="Technika"/>
                <a:ea typeface="Technika"/>
                <a:cs typeface="Technika"/>
                <a:sym typeface="Technika"/>
              </a:defRPr>
            </a:pPr>
            <a:r>
              <a:t>nebo ČSN ISO 690 nebo Chicago Manual of Style.</a:t>
            </a:r>
          </a:p>
        </p:txBody>
      </p:sp>
      <p:sp>
        <p:nvSpPr>
          <p:cNvPr id="134" name="3/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2/9</a:t>
            </a:r>
          </a:p>
        </p:txBody>
      </p:sp>
      <p:pic>
        <p:nvPicPr>
          <p:cNvPr id="135"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36"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Zde formulujte dosavadní stav poznání v oblasti tématu své disertační práce…"/>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v bodech </a:t>
            </a:r>
            <a:r>
              <a:t>formulujte dosavadní stav poznání </a:t>
            </a:r>
          </a:p>
          <a:p>
            <a:pPr marL="0" indent="0">
              <a:spcBef>
                <a:spcPts val="0"/>
              </a:spcBef>
              <a:buSzTx/>
              <a:buNone/>
              <a:defRPr sz="3600">
                <a:solidFill>
                  <a:srgbClr val="FF0000"/>
                </a:solidFill>
                <a:latin typeface="Technika"/>
                <a:ea typeface="Technika"/>
                <a:cs typeface="Technika"/>
                <a:sym typeface="Technika"/>
              </a:defRPr>
            </a:pPr>
            <a:r>
              <a:t>v oblasti tématu své disertační práce </a:t>
            </a:r>
          </a:p>
          <a:p>
            <a:pPr marL="0" indent="0">
              <a:spcBef>
                <a:spcPts val="0"/>
              </a:spcBef>
              <a:buSzTx/>
              <a:buNone/>
              <a:defRPr sz="3600">
                <a:solidFill>
                  <a:srgbClr val="FF0000"/>
                </a:solidFill>
                <a:latin typeface="Technika"/>
                <a:ea typeface="Technika"/>
                <a:cs typeface="Technika"/>
                <a:sym typeface="Technika"/>
              </a:defRPr>
            </a:pPr>
            <a:r>
              <a:t>(v českém, evropském a světovém kontextu).</a:t>
            </a:r>
          </a:p>
        </p:txBody>
      </p:sp>
      <p:sp>
        <p:nvSpPr>
          <p:cNvPr id="139" name="2/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3/9</a:t>
            </a:r>
          </a:p>
        </p:txBody>
      </p:sp>
      <p:pic>
        <p:nvPicPr>
          <p:cNvPr id="140" name="Immagine" descr="Immagine"/>
          <p:cNvPicPr>
            <a:picLocks noChangeAspect="1"/>
          </p:cNvPicPr>
          <p:nvPr/>
        </p:nvPicPr>
        <p:blipFill>
          <a:blip r:embed="rId2">
            <a:extLst/>
          </a:blip>
          <a:stretch>
            <a:fillRect/>
          </a:stretch>
        </p:blipFill>
        <p:spPr>
          <a:xfrm>
            <a:off x="1185971" y="100033"/>
            <a:ext cx="23162789" cy="1374722"/>
          </a:xfrm>
          <a:prstGeom prst="rect">
            <a:avLst/>
          </a:prstGeom>
          <a:ln w="12700">
            <a:miter lim="400000"/>
          </a:ln>
        </p:spPr>
      </p:pic>
      <p:pic>
        <p:nvPicPr>
          <p:cNvPr id="141"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Zde formulujte, na jakou oblast mezery v poznání se chcete zaměřit…"/>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v bodech </a:t>
            </a:r>
            <a:r>
              <a:t>formulujte, na jakou oblast mezery v poznání se chcete zaměřit </a:t>
            </a:r>
          </a:p>
          <a:p>
            <a:pPr marL="0" indent="0">
              <a:spcBef>
                <a:spcPts val="0"/>
              </a:spcBef>
              <a:buSzTx/>
              <a:buNone/>
              <a:defRPr sz="3600">
                <a:solidFill>
                  <a:srgbClr val="FF0000"/>
                </a:solidFill>
                <a:latin typeface="Technika"/>
                <a:ea typeface="Technika"/>
                <a:cs typeface="Technika"/>
                <a:sym typeface="Technika"/>
              </a:defRPr>
            </a:pPr>
            <a:r>
              <a:t>a v čem spočívá její význam pro obor a společnost či prostředí.</a:t>
            </a:r>
          </a:p>
        </p:txBody>
      </p:sp>
      <p:sp>
        <p:nvSpPr>
          <p:cNvPr id="144" name="5/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4/9</a:t>
            </a:r>
          </a:p>
        </p:txBody>
      </p:sp>
      <p:pic>
        <p:nvPicPr>
          <p:cNvPr id="145" name="Immagine" descr="Immagine"/>
          <p:cNvPicPr>
            <a:picLocks noChangeAspect="1"/>
          </p:cNvPicPr>
          <p:nvPr/>
        </p:nvPicPr>
        <p:blipFill>
          <a:blip r:embed="rId2">
            <a:extLst/>
          </a:blip>
          <a:stretch>
            <a:fillRect/>
          </a:stretch>
        </p:blipFill>
        <p:spPr>
          <a:xfrm>
            <a:off x="1199034" y="70868"/>
            <a:ext cx="23256619" cy="1433064"/>
          </a:xfrm>
          <a:prstGeom prst="rect">
            <a:avLst/>
          </a:prstGeom>
          <a:ln w="12700">
            <a:miter lim="400000"/>
          </a:ln>
        </p:spPr>
      </p:pic>
      <p:pic>
        <p:nvPicPr>
          <p:cNvPr id="146"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Zde formulujte 3–5 klíčových výzkumných otázek,…"/>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a:t>
            </a:r>
            <a:r>
              <a:t>formulujte 3–5 klíčových výzkumných otázek, </a:t>
            </a:r>
          </a:p>
          <a:p>
            <a:pPr marL="0" indent="0">
              <a:spcBef>
                <a:spcPts val="0"/>
              </a:spcBef>
              <a:buSzTx/>
              <a:buNone/>
              <a:defRPr sz="3600">
                <a:solidFill>
                  <a:srgbClr val="FF0000"/>
                </a:solidFill>
                <a:latin typeface="Technika"/>
                <a:ea typeface="Technika"/>
                <a:cs typeface="Technika"/>
                <a:sym typeface="Technika"/>
              </a:defRPr>
            </a:pPr>
            <a:r>
              <a:t>na které chcete svým výzkumem a disertační prací odpovědět.</a:t>
            </a:r>
          </a:p>
        </p:txBody>
      </p:sp>
      <p:sp>
        <p:nvSpPr>
          <p:cNvPr id="149" name="6/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5/9</a:t>
            </a:r>
          </a:p>
        </p:txBody>
      </p:sp>
      <p:pic>
        <p:nvPicPr>
          <p:cNvPr id="150"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51"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Zde formulujte, s jakými daty budete ve svém výzkumu pracovat  a jakou metodu použijete pro jejich získání, zpracování a interpretaci."/>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v bodech </a:t>
            </a:r>
            <a:r>
              <a:t>formulujte, s jakými daty budete ve svém výzkumu pracovat </a:t>
            </a:r>
            <a:br/>
            <a:r>
              <a:t>a jakou metodu použijete pro jejich získání, zpracování a interpretaci.</a:t>
            </a:r>
          </a:p>
        </p:txBody>
      </p:sp>
      <p:sp>
        <p:nvSpPr>
          <p:cNvPr id="154" name="7/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6/9</a:t>
            </a:r>
          </a:p>
        </p:txBody>
      </p:sp>
      <p:pic>
        <p:nvPicPr>
          <p:cNvPr id="155"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56"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Zde formulujte limity a rizika svého výzkumu."/>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v bodech </a:t>
            </a:r>
            <a:r>
              <a:t>formulujte limity a rizika svého výzkumu.</a:t>
            </a:r>
          </a:p>
        </p:txBody>
      </p:sp>
      <p:sp>
        <p:nvSpPr>
          <p:cNvPr id="159" name="8/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7/9</a:t>
            </a:r>
          </a:p>
        </p:txBody>
      </p:sp>
      <p:pic>
        <p:nvPicPr>
          <p:cNvPr id="160"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61"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Zde formulujte plánované klíčové (tvůrčí, publikační a jiné) výstupy svého projektu."/>
          <p:cNvSpPr txBox="1"/>
          <p:nvPr>
            <p:ph type="body" idx="4294967295"/>
          </p:nvPr>
        </p:nvSpPr>
        <p:spPr>
          <a:xfrm>
            <a:off x="1714500" y="2082572"/>
            <a:ext cx="20955000" cy="10160001"/>
          </a:xfrm>
          <a:prstGeom prst="rect">
            <a:avLst/>
          </a:prstGeom>
        </p:spPr>
        <p:txBody>
          <a:bodyPr lIns="0" tIns="0" rIns="0" bIns="0" anchor="t"/>
          <a:lstStyle/>
          <a:p>
            <a:pPr marL="0" indent="0">
              <a:spcBef>
                <a:spcPts val="0"/>
              </a:spcBef>
              <a:buSzTx/>
              <a:buNone/>
              <a:defRPr sz="3600">
                <a:solidFill>
                  <a:srgbClr val="FF0000"/>
                </a:solidFill>
                <a:latin typeface="Technika"/>
                <a:ea typeface="Technika"/>
                <a:cs typeface="Technika"/>
                <a:sym typeface="Technika"/>
              </a:defRPr>
            </a:pPr>
            <a:r>
              <a:t>Zde </a:t>
            </a:r>
            <a:r>
              <a:t>stručně, v bodech </a:t>
            </a:r>
            <a:r>
              <a:t>formulujte plánované klíčové </a:t>
            </a:r>
          </a:p>
          <a:p>
            <a:pPr marL="0" indent="0">
              <a:spcBef>
                <a:spcPts val="0"/>
              </a:spcBef>
              <a:buSzTx/>
              <a:buNone/>
              <a:defRPr sz="3600">
                <a:solidFill>
                  <a:srgbClr val="FF0000"/>
                </a:solidFill>
                <a:latin typeface="Technika"/>
                <a:ea typeface="Technika"/>
                <a:cs typeface="Technika"/>
                <a:sym typeface="Technika"/>
              </a:defRPr>
            </a:pPr>
            <a:r>
              <a:t>(tvůrčí, publikační a jiné) výstupy svého projektu.</a:t>
            </a:r>
          </a:p>
        </p:txBody>
      </p:sp>
      <p:sp>
        <p:nvSpPr>
          <p:cNvPr id="164" name="9/10"/>
          <p:cNvSpPr txBox="1"/>
          <p:nvPr/>
        </p:nvSpPr>
        <p:spPr>
          <a:xfrm>
            <a:off x="569533" y="765128"/>
            <a:ext cx="895086"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000">
                <a:latin typeface="Technika"/>
                <a:ea typeface="Technika"/>
                <a:cs typeface="Technika"/>
                <a:sym typeface="Technika"/>
              </a:defRPr>
            </a:lvl1pPr>
          </a:lstStyle>
          <a:p>
            <a:pPr/>
            <a:r>
              <a:t>8/9</a:t>
            </a:r>
          </a:p>
        </p:txBody>
      </p:sp>
      <p:pic>
        <p:nvPicPr>
          <p:cNvPr id="165" name="Immagine" descr="Immagine"/>
          <p:cNvPicPr>
            <a:picLocks noChangeAspect="1"/>
          </p:cNvPicPr>
          <p:nvPr/>
        </p:nvPicPr>
        <p:blipFill>
          <a:blip r:embed="rId2">
            <a:extLst/>
          </a:blip>
          <a:stretch>
            <a:fillRect/>
          </a:stretch>
        </p:blipFill>
        <p:spPr>
          <a:xfrm>
            <a:off x="1397000" y="127000"/>
            <a:ext cx="19223142" cy="1320800"/>
          </a:xfrm>
          <a:prstGeom prst="rect">
            <a:avLst/>
          </a:prstGeom>
          <a:ln w="12700">
            <a:miter lim="400000"/>
          </a:ln>
        </p:spPr>
      </p:pic>
      <p:pic>
        <p:nvPicPr>
          <p:cNvPr id="166" name="Immagine" descr="Immagine"/>
          <p:cNvPicPr>
            <a:picLocks noChangeAspect="1"/>
          </p:cNvPicPr>
          <p:nvPr/>
        </p:nvPicPr>
        <p:blipFill>
          <a:blip r:embed="rId3">
            <a:extLst/>
          </a:blip>
          <a:stretch>
            <a:fillRect/>
          </a:stretch>
        </p:blipFill>
        <p:spPr>
          <a:xfrm>
            <a:off x="100454" y="12869067"/>
            <a:ext cx="8439548" cy="597265"/>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