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316" r:id="rId5"/>
    <p:sldId id="309" r:id="rId6"/>
    <p:sldId id="279" r:id="rId7"/>
    <p:sldId id="310" r:id="rId8"/>
    <p:sldId id="312" r:id="rId9"/>
    <p:sldId id="311" r:id="rId10"/>
    <p:sldId id="321" r:id="rId11"/>
    <p:sldId id="320" r:id="rId12"/>
    <p:sldId id="314" r:id="rId13"/>
    <p:sldId id="299" r:id="rId14"/>
    <p:sldId id="315" r:id="rId15"/>
    <p:sldId id="298" r:id="rId16"/>
    <p:sldId id="318" r:id="rId17"/>
    <p:sldId id="317" r:id="rId18"/>
    <p:sldId id="304" r:id="rId19"/>
    <p:sldId id="305" r:id="rId20"/>
    <p:sldId id="319" r:id="rId21"/>
    <p:sldId id="26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52C03-BCDA-4BC7-85D2-9B38C7A87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A43184-5BD5-489E-B87F-71F168BE8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6412C2-65C5-4D59-96BE-FAA42FAE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6A7D8A-ACF8-49D9-AEE1-8A85E9B4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96993B-E51A-4208-9D79-EA2BF8B6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07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B0A7A-DB12-4CDF-AA39-A2986856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0A5B93-7505-4D51-A673-7E865CB88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EBA7C2-5ED5-416C-A28E-800D9573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685D4A-2E22-4A4E-88E7-C7922858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64E6F-972C-466B-8C6C-4A034950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9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C123B16-11FD-4447-B82A-D9E989276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7DCB39-0257-45E2-AE23-EE6206153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C5A5C2-3FD1-4651-A2A4-47DF444D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2E7AEB-3BEE-41EB-801A-8C630FF5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B065DA-6D6E-4865-9705-760E926D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75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18AB3-8FA5-4019-8C5A-D24C497A8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9A2056-4BC4-46DD-9470-FFB8C8C1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137F18-D4BF-4E18-B381-90FA36558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3FF9EC-AABF-47F6-8FF6-A9F51B63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2CFDC7-4559-47CA-8B21-16538CEC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35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B05F7-E7C7-4042-B62B-976DD491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4C7287-7E17-4976-8080-8397D1180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312D75-1B64-4BCD-972F-6DEE7341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C61BA5-47F1-447B-9070-9667DFBB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56A4FC-2DE6-4287-8D98-623BA5CB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5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880EC-3641-41E4-A8F7-A6F940C3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F4E132-5473-4D03-865D-8543BEF92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00610B1-80BE-4C67-BE68-732FC6EDC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45AAF9-B0F8-4D94-933B-82D9FA30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8F6B7A-CDCA-4EE1-9FE8-403819C3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27CA41-A664-4515-B167-AC9549A7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7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713B3-1686-45B4-8032-FE0B340B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26DE9C-441D-4073-93EA-FD0C0E1D1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34162B-D269-45B5-A70E-8AE6756C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5A4A660-60A2-4A08-B880-A87B208E1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40E000-5214-46EF-A233-D4CC60BEC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DA13B1-119E-46D5-9DB4-B262129B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AE2BB87-2719-4857-B6E9-36F8759A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1DA7A5-5C4E-41A9-9683-F025C6A8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80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9FFEC-6F36-4577-8BE6-C599A636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E4104F-762B-46CD-ACB1-978B3D8A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140035-7DE5-4692-9614-6DB24746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5D13B3-F3C0-4CDD-B4F4-E49C941F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15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04F2314-4638-4BD4-899E-E96250DF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2B96AD-5BC6-483B-BB56-A784B69E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549103-08BF-4D2C-8696-77DF59AD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2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A4863-3FBA-4328-AC5F-1450B7D1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B5B375-6FCA-43ED-AB1C-F02F4E8DB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B4C8A0F-04FE-4CEC-8E22-3CF0DB797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38A801-8049-49BC-A5D1-8E6EB70E2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C07DE4-E46B-4833-B19B-DB655E56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877D78-6B9D-4C51-A665-870AF85E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47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A7351-976A-40EE-9192-A27EC2C7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8545098-94B9-49C4-A004-7291EE57D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4F400C2-3403-4EDF-8BF2-7B2D263F2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E57CD5-93E3-4634-B3F7-2EF11CF1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9029C1-DE84-41D0-A2AE-ADF833EB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07C306-23DC-47EF-9BEA-0D5152CB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70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CF744DC-738F-41F7-B634-6534299CE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D9999D-4646-4417-BD14-A85A67CB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77335A-B560-4362-B792-B4D4F80AD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1419-228E-43B2-8A12-2C9C9D779713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48BB10-4706-4BE5-8FDF-7369C4205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41487D-8B26-488C-B7FB-81CE695B5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1402-629C-45D6-AE68-FF00FCBE7F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39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jiri.klokocka@fa.cvut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884C100-0C01-4596-9783-1E203E546156}"/>
              </a:ext>
            </a:extLst>
          </p:cNvPr>
          <p:cNvSpPr txBox="1"/>
          <p:nvPr/>
        </p:nvSpPr>
        <p:spPr>
          <a:xfrm>
            <a:off x="1226598" y="2543811"/>
            <a:ext cx="9738804" cy="236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3200" b="1" cap="all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ATELIER KLOKOČKA – ústav urbanismu</a:t>
            </a:r>
            <a:r>
              <a:rPr lang="cs-CZ" sz="32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zimní semestr </a:t>
            </a:r>
            <a:r>
              <a:rPr lang="cs-CZ" sz="3200" b="1" cap="all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2023-2024</a:t>
            </a:r>
            <a:endParaRPr lang="cs-CZ" sz="3200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32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Jiří Klokočka (B)</a:t>
            </a: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sz="3200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82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7660B49-1DAF-42EF-A51F-5E074552C0AB}"/>
              </a:ext>
            </a:extLst>
          </p:cNvPr>
          <p:cNvSpPr txBox="1"/>
          <p:nvPr/>
        </p:nvSpPr>
        <p:spPr>
          <a:xfrm>
            <a:off x="1578627" y="603882"/>
            <a:ext cx="90347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1 – STRUKTURÁLNÍ PLÁN TÁBOR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CEF355-7C81-4B9C-9EC3-333879CA7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21" y="1201271"/>
            <a:ext cx="7530871" cy="56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2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EF98041-E973-460D-A468-D4185417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31" y="-93944"/>
            <a:ext cx="7533135" cy="71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9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84F207-E142-4116-B593-EDC9C7DB8C8D}"/>
              </a:ext>
            </a:extLst>
          </p:cNvPr>
          <p:cNvSpPr txBox="1"/>
          <p:nvPr/>
        </p:nvSpPr>
        <p:spPr>
          <a:xfrm>
            <a:off x="1578627" y="603882"/>
            <a:ext cx="903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2 – PRAHA, SLATINY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2715B8-CACB-482A-A89D-9F17B956E8D9}"/>
              </a:ext>
            </a:extLst>
          </p:cNvPr>
          <p:cNvSpPr txBox="1"/>
          <p:nvPr/>
        </p:nvSpPr>
        <p:spPr>
          <a:xfrm>
            <a:off x="896471" y="1712259"/>
            <a:ext cx="10542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I ve velkoměstě, jako je Praha, je celá řada míst, enkláv, která, ačkoliv leží blízko centra, jsou od města izolována, jak fakticky fyzicky, tak i mentálně, pocitově. Často se jim říká „vnitřní periferie“. Tato místa v sobě skrývají celou řadu možností budoucího rozvoje (anebo „</a:t>
            </a:r>
            <a:r>
              <a:rPr lang="cs-CZ" sz="3600" dirty="0" err="1"/>
              <a:t>nerozvoje</a:t>
            </a:r>
            <a:r>
              <a:rPr lang="cs-CZ" sz="3600" dirty="0"/>
              <a:t>“). Tímto tématem se budeme zabývat v lokalitě Slatiny v Praze 10.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69059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ECB1E3-22E0-44C6-85EA-98059779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907"/>
            <a:ext cx="12192000" cy="561418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38159EF-A785-47E4-813D-87A7B2D09B26}"/>
              </a:ext>
            </a:extLst>
          </p:cNvPr>
          <p:cNvSpPr/>
          <p:nvPr/>
        </p:nvSpPr>
        <p:spPr>
          <a:xfrm>
            <a:off x="6598024" y="3429000"/>
            <a:ext cx="2061882" cy="14567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69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607B92-9753-4FCC-BA52-A7FF6F9A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739"/>
            <a:ext cx="12192000" cy="540252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90776F1-A894-401F-AB4C-F289C27A7A54}"/>
              </a:ext>
            </a:extLst>
          </p:cNvPr>
          <p:cNvSpPr/>
          <p:nvPr/>
        </p:nvSpPr>
        <p:spPr>
          <a:xfrm>
            <a:off x="3460376" y="1927412"/>
            <a:ext cx="5199530" cy="38996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09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853B5-FA9F-4873-AEDC-81CDCA3690B0}"/>
              </a:ext>
            </a:extLst>
          </p:cNvPr>
          <p:cNvSpPr/>
          <p:nvPr/>
        </p:nvSpPr>
        <p:spPr>
          <a:xfrm>
            <a:off x="1494164" y="1124744"/>
            <a:ext cx="95862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Slatiny patří mezi jednu z lokalit, která je detailněji promýšlena v rámci přípravy Metropolitního plánu.</a:t>
            </a:r>
            <a:endParaRPr lang="nl-BE" sz="3200" b="1" dirty="0"/>
          </a:p>
          <a:p>
            <a:endParaRPr lang="nl-BE" sz="3200" dirty="0"/>
          </a:p>
          <a:p>
            <a:r>
              <a:rPr lang="cs-CZ" sz="3200" dirty="0"/>
              <a:t>Díky své poloze, terénní konfiguraci, významným infrastrukturám, ohraničujícím jejich prostor, jsou izolovanou enklávou, a to i ve významu sociálním. Spolu se širším okolím, tvořícím „vnitřní periferii“ jsou ideální laboratoří pro formulování urbanistické vize transformace tohoto městského celku.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47713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C8C5A-EB7E-483D-B3FF-BF7BEE24E9E6}"/>
              </a:ext>
            </a:extLst>
          </p:cNvPr>
          <p:cNvSpPr/>
          <p:nvPr/>
        </p:nvSpPr>
        <p:spPr>
          <a:xfrm>
            <a:off x="1548534" y="492923"/>
            <a:ext cx="9818713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sz="3200" b="1" dirty="0"/>
              <a:t>Jakým směrem formulovat vizi podobných hybridních území?</a:t>
            </a:r>
            <a:endParaRPr lang="nl-BE" sz="3200" b="1" dirty="0"/>
          </a:p>
          <a:p>
            <a:pPr>
              <a:spcAft>
                <a:spcPts val="300"/>
              </a:spcAft>
            </a:pPr>
            <a:endParaRPr lang="nl-BE" sz="3200" b="1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konzervovat unikátní charakter?</a:t>
            </a:r>
            <a:endParaRPr lang="nl-BE" sz="32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strukturovat území klasickou typologií městských bloků?</a:t>
            </a:r>
            <a:endParaRPr lang="nl-BE" sz="32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inspirovat se prostorovým kontextem a nechat území splynout s okolím?</a:t>
            </a:r>
            <a:endParaRPr lang="nl-BE" sz="32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vyvinout nové koncepty pro specifickou situaci?</a:t>
            </a:r>
            <a:endParaRPr lang="nl-BE" sz="32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navrhnout radikálně nové město budoucnosti?</a:t>
            </a:r>
            <a:endParaRPr lang="nl-BE" sz="3200" dirty="0"/>
          </a:p>
          <a:p>
            <a:pPr marL="342900" lvl="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3200" dirty="0"/>
              <a:t>jak optimalizovat dostupnost území – infrastruktury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01831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FAC0E7-567D-43D9-9388-B3018F98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57" y="-190556"/>
            <a:ext cx="5112568" cy="723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20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B153A0D-A61A-4E9D-86F5-0C532D9AC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9" y="0"/>
            <a:ext cx="3508411" cy="4670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8A7EFE-CF85-4E33-9930-96F2760D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212"/>
            <a:ext cx="5852085" cy="35941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F940C8F-CD22-444A-9F58-742664430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70" y="2821898"/>
            <a:ext cx="2922165" cy="39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23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46EE49-CC30-4D1E-8F84-BF8EE2E3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14300"/>
            <a:ext cx="81153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14596D-0370-4814-9D35-44AB0D82F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34" y="0"/>
            <a:ext cx="6901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35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0980B8E-721E-4A6F-8921-D5CC8201FABF}"/>
              </a:ext>
            </a:extLst>
          </p:cNvPr>
          <p:cNvSpPr txBox="1"/>
          <p:nvPr/>
        </p:nvSpPr>
        <p:spPr>
          <a:xfrm>
            <a:off x="2474259" y="2097741"/>
            <a:ext cx="9654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cap="small" dirty="0">
                <a:solidFill>
                  <a:srgbClr val="FF0000"/>
                </a:solidFill>
              </a:rPr>
              <a:t>SPOLUPRÁCE, KONZULTACE A PODPORA</a:t>
            </a:r>
          </a:p>
          <a:p>
            <a:pPr lvl="0"/>
            <a:endParaRPr lang="cs-CZ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 err="1"/>
              <a:t>Intercommunale</a:t>
            </a:r>
            <a:r>
              <a:rPr lang="cs-CZ" sz="3200" dirty="0"/>
              <a:t> </a:t>
            </a:r>
            <a:r>
              <a:rPr lang="cs-CZ" sz="3200" dirty="0" err="1"/>
              <a:t>Leiedal</a:t>
            </a:r>
            <a:r>
              <a:rPr lang="cs-CZ" sz="3200" dirty="0"/>
              <a:t> (IPR </a:t>
            </a:r>
            <a:r>
              <a:rPr lang="cs-CZ" sz="3200" dirty="0" err="1"/>
              <a:t>Kortrijk</a:t>
            </a:r>
            <a:r>
              <a:rPr lang="cs-CZ" sz="3200" dirty="0"/>
              <a:t>, Belgie)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FA KU </a:t>
            </a:r>
            <a:r>
              <a:rPr lang="cs-CZ" sz="3200" dirty="0" err="1"/>
              <a:t>Leuven</a:t>
            </a:r>
            <a:r>
              <a:rPr lang="cs-CZ" sz="3200" dirty="0"/>
              <a:t> (Belgie)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EU Brusel – New </a:t>
            </a:r>
            <a:r>
              <a:rPr lang="cs-CZ" sz="3200" dirty="0" err="1"/>
              <a:t>European</a:t>
            </a:r>
            <a:r>
              <a:rPr lang="cs-CZ" sz="3200" dirty="0"/>
              <a:t> </a:t>
            </a:r>
            <a:r>
              <a:rPr lang="cs-CZ" sz="3200" dirty="0" err="1"/>
              <a:t>Bauhaus</a:t>
            </a:r>
            <a:r>
              <a:rPr lang="cs-CZ" sz="3200" dirty="0"/>
              <a:t> (Belgie)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46584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BC254E5-B35E-4DB6-A21D-5DFE44E4EB63}"/>
              </a:ext>
            </a:extLst>
          </p:cNvPr>
          <p:cNvSpPr txBox="1"/>
          <p:nvPr/>
        </p:nvSpPr>
        <p:spPr>
          <a:xfrm>
            <a:off x="770965" y="879455"/>
            <a:ext cx="10694894" cy="452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2400" b="1" cap="all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ATELIER KLOKOČKA – ústav urbanismu, </a:t>
            </a:r>
            <a:r>
              <a:rPr lang="cs-CZ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zimní semestr </a:t>
            </a:r>
            <a:r>
              <a:rPr lang="cs-CZ" sz="2400" b="1" cap="all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2022-2023</a:t>
            </a:r>
            <a:endParaRPr lang="cs-CZ" sz="2400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Jiří Klokočka</a:t>
            </a: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Jiří Klokočka, </a:t>
            </a:r>
            <a:r>
              <a:rPr lang="cs-CZ" sz="24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doc. </a:t>
            </a:r>
            <a:r>
              <a:rPr lang="cs-CZ" sz="24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Ing.arch</a:t>
            </a:r>
            <a:r>
              <a:rPr lang="cs-CZ" sz="24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cs-CZ" sz="24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Akad.arch</a:t>
            </a:r>
            <a:r>
              <a:rPr lang="cs-CZ" sz="24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., Ir. (B) - </a:t>
            </a:r>
            <a:r>
              <a:rPr lang="cs-CZ" sz="24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jiri.klokocka@fa.cvut.cz</a:t>
            </a:r>
            <a:endParaRPr lang="cs-CZ" sz="24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endParaRPr lang="cs-CZ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ATU, ATVZ, ATSS, ATRN, DPS, DP</a:t>
            </a:r>
          </a:p>
          <a:p>
            <a:pPr lv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INFO: </a:t>
            </a:r>
            <a:r>
              <a:rPr lang="cs-CZ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pondělí 18.9.2023, v 17:00 hod</a:t>
            </a:r>
            <a:r>
              <a:rPr lang="cs-CZ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a ve </a:t>
            </a:r>
            <a:r>
              <a:rPr lang="cs-CZ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čtvrtek 21.9.2023, ve 14:00 hod</a:t>
            </a:r>
            <a:r>
              <a:rPr lang="cs-CZ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, v atelieru  </a:t>
            </a:r>
            <a:r>
              <a:rPr lang="cs-CZ" sz="54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643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82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5BA6C2-8C0A-48B1-95D6-FE42824B4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52" y="677493"/>
            <a:ext cx="5880847" cy="55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EEA395A-C8A4-482F-85D8-31C035A45A97}"/>
              </a:ext>
            </a:extLst>
          </p:cNvPr>
          <p:cNvSpPr txBox="1"/>
          <p:nvPr/>
        </p:nvSpPr>
        <p:spPr>
          <a:xfrm>
            <a:off x="2617695" y="797510"/>
            <a:ext cx="82116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b="1" dirty="0"/>
              <a:t>Všeobecná udržitelnost</a:t>
            </a:r>
          </a:p>
          <a:p>
            <a:pPr lvl="0"/>
            <a:r>
              <a:rPr lang="cs-CZ" sz="2800" b="1" dirty="0"/>
              <a:t>Oteplování klimatu</a:t>
            </a:r>
          </a:p>
          <a:p>
            <a:pPr lvl="0"/>
            <a:r>
              <a:rPr lang="cs-CZ" sz="2800" b="1" dirty="0"/>
              <a:t>Soběstačnost energetická</a:t>
            </a:r>
          </a:p>
          <a:p>
            <a:pPr lvl="0"/>
            <a:r>
              <a:rPr lang="cs-CZ" sz="2800" b="1" dirty="0"/>
              <a:t>Recyklovatelné město</a:t>
            </a:r>
          </a:p>
          <a:p>
            <a:pPr lvl="0"/>
            <a:r>
              <a:rPr lang="cs-CZ" sz="2800" b="1" dirty="0"/>
              <a:t>Vrstvení funkcí v budovách</a:t>
            </a:r>
          </a:p>
          <a:p>
            <a:pPr lvl="0"/>
            <a:r>
              <a:rPr lang="cs-CZ" sz="2800" b="1" dirty="0"/>
              <a:t>Vrstvení funkcí ve městě – hybridní město</a:t>
            </a:r>
          </a:p>
          <a:p>
            <a:pPr lvl="0"/>
            <a:r>
              <a:rPr lang="cs-CZ" sz="2800" b="1" dirty="0"/>
              <a:t>Vrstvení průmyslových zón </a:t>
            </a:r>
          </a:p>
          <a:p>
            <a:pPr lvl="0"/>
            <a:r>
              <a:rPr lang="cs-CZ" sz="2800" b="1" dirty="0"/>
              <a:t>Doprava</a:t>
            </a:r>
          </a:p>
          <a:p>
            <a:pPr lvl="0"/>
            <a:r>
              <a:rPr lang="cs-CZ" sz="2800" b="1" dirty="0"/>
              <a:t>Smart Cities</a:t>
            </a:r>
          </a:p>
          <a:p>
            <a:pPr lvl="0"/>
            <a:r>
              <a:rPr lang="cs-CZ" sz="2800" b="1" dirty="0"/>
              <a:t>Open city (sociální dimenze)</a:t>
            </a:r>
          </a:p>
          <a:p>
            <a:pPr lvl="0"/>
            <a:r>
              <a:rPr lang="cs-CZ" sz="2800" b="1" dirty="0"/>
              <a:t>Patnáctiminutové město</a:t>
            </a:r>
          </a:p>
          <a:p>
            <a:pPr lvl="0"/>
            <a:r>
              <a:rPr lang="cs-CZ" sz="2800" b="1" dirty="0"/>
              <a:t>Evropská dimenze</a:t>
            </a:r>
          </a:p>
        </p:txBody>
      </p:sp>
    </p:spTree>
    <p:extLst>
      <p:ext uri="{BB962C8B-B14F-4D97-AF65-F5344CB8AC3E}">
        <p14:creationId xmlns:p14="http://schemas.microsoft.com/office/powerpoint/2010/main" val="56638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E1DE34B-D791-49A3-A5DE-F90E1D9E976C}"/>
              </a:ext>
            </a:extLst>
          </p:cNvPr>
          <p:cNvSpPr txBox="1"/>
          <p:nvPr/>
        </p:nvSpPr>
        <p:spPr>
          <a:xfrm>
            <a:off x="1004047" y="1838288"/>
            <a:ext cx="10309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Tato témata budou určující pro celkový přístup k semestrálního projektu, v přemýšlení o budoucnosti města, od analýz až po návrh.</a:t>
            </a:r>
            <a:br>
              <a:rPr lang="cs-CZ" sz="3600" dirty="0"/>
            </a:br>
            <a:r>
              <a:rPr lang="cs-CZ" sz="3600" dirty="0"/>
              <a:t>Budeme jakousi laboratoří urbanismu. To znamená, že budeme přemýšlet a navrhovat v alternativách.</a:t>
            </a:r>
          </a:p>
        </p:txBody>
      </p:sp>
    </p:spTree>
    <p:extLst>
      <p:ext uri="{BB962C8B-B14F-4D97-AF65-F5344CB8AC3E}">
        <p14:creationId xmlns:p14="http://schemas.microsoft.com/office/powerpoint/2010/main" val="406446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8C7157-476D-4AE0-8E2F-002E7CDA115C}"/>
              </a:ext>
            </a:extLst>
          </p:cNvPr>
          <p:cNvSpPr txBox="1"/>
          <p:nvPr/>
        </p:nvSpPr>
        <p:spPr>
          <a:xfrm>
            <a:off x="1578627" y="603882"/>
            <a:ext cx="90347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1 – STRUKTURÁLNÍ PLÁN TÁBOR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FBD011-FFB3-4D5D-AB46-CABE6543B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98" y="1161707"/>
            <a:ext cx="8247529" cy="56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2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8C7157-476D-4AE0-8E2F-002E7CDA115C}"/>
              </a:ext>
            </a:extLst>
          </p:cNvPr>
          <p:cNvSpPr txBox="1"/>
          <p:nvPr/>
        </p:nvSpPr>
        <p:spPr>
          <a:xfrm>
            <a:off x="1578627" y="603882"/>
            <a:ext cx="90347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1 – STRUKTURÁLNÍ PLÁN TÁBOR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1ECC92F-F048-471C-A8EC-3C0A50474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58" y="1294333"/>
            <a:ext cx="8341329" cy="556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8C7157-476D-4AE0-8E2F-002E7CDA115C}"/>
              </a:ext>
            </a:extLst>
          </p:cNvPr>
          <p:cNvSpPr txBox="1"/>
          <p:nvPr/>
        </p:nvSpPr>
        <p:spPr>
          <a:xfrm>
            <a:off x="1578627" y="603882"/>
            <a:ext cx="90347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1 – STRUKTURÁLNÍ PLÁN TÁBOR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C2C182-C356-4534-9A84-497240D8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0273"/>
            <a:ext cx="12192000" cy="54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E68D69-1CA9-4F4E-ACBD-04C2E712CC41}"/>
              </a:ext>
            </a:extLst>
          </p:cNvPr>
          <p:cNvSpPr txBox="1"/>
          <p:nvPr/>
        </p:nvSpPr>
        <p:spPr>
          <a:xfrm>
            <a:off x="896471" y="1030941"/>
            <a:ext cx="8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30C5E7-6C0F-4835-8E47-9442DA705F14}"/>
              </a:ext>
            </a:extLst>
          </p:cNvPr>
          <p:cNvSpPr txBox="1"/>
          <p:nvPr/>
        </p:nvSpPr>
        <p:spPr>
          <a:xfrm>
            <a:off x="896471" y="1712259"/>
            <a:ext cx="105424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cs-CZ" sz="3600" dirty="0"/>
              <a:t>Sídelní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Ekonomická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Dopravní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Zemědělská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Modro-zelená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Krajinná struktura</a:t>
            </a:r>
          </a:p>
          <a:p>
            <a:pPr marL="742950" indent="-742950">
              <a:buAutoNum type="arabicPeriod"/>
            </a:pPr>
            <a:r>
              <a:rPr lang="cs-CZ" sz="3600" dirty="0"/>
              <a:t>Rekreativní struktura</a:t>
            </a:r>
          </a:p>
          <a:p>
            <a:r>
              <a:rPr lang="cs-CZ" sz="3600" dirty="0"/>
              <a:t> </a:t>
            </a:r>
          </a:p>
          <a:p>
            <a:endParaRPr lang="cs-CZ" sz="3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7660B49-1DAF-42EF-A51F-5E074552C0AB}"/>
              </a:ext>
            </a:extLst>
          </p:cNvPr>
          <p:cNvSpPr txBox="1"/>
          <p:nvPr/>
        </p:nvSpPr>
        <p:spPr>
          <a:xfrm>
            <a:off x="1578627" y="603882"/>
            <a:ext cx="90347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ZADÁNÍ 1 – STRUKTURÁLNÍ PLÁN TÁBOR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3332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430</Words>
  <Application>Microsoft Office PowerPoint</Application>
  <PresentationFormat>Širokoúhlá obrazovka</PresentationFormat>
  <Paragraphs>55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klokojir</dc:creator>
  <cp:lastModifiedBy>Klokocka, Jiri</cp:lastModifiedBy>
  <cp:revision>92</cp:revision>
  <dcterms:created xsi:type="dcterms:W3CDTF">2021-02-06T18:48:59Z</dcterms:created>
  <dcterms:modified xsi:type="dcterms:W3CDTF">2023-09-17T07:21:28Z</dcterms:modified>
</cp:coreProperties>
</file>