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1484"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lvl1pPr>
    <a:lvl2pPr marL="0" marR="0" indent="45720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lvl2pPr>
    <a:lvl3pPr marL="0" marR="0" indent="91440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lvl3pPr>
    <a:lvl4pPr marL="0" marR="0" indent="137160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lvl4pPr>
    <a:lvl5pPr marL="0" marR="0" indent="182880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lvl5pPr>
    <a:lvl6pPr marL="0" marR="0" indent="228600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lvl6pPr>
    <a:lvl7pPr marL="0" marR="0" indent="274320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lvl7pPr>
    <a:lvl8pPr marL="0" marR="0" indent="320040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lvl8pPr>
    <a:lvl9pPr marL="0" marR="0" indent="365760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Calibri"/>
          <a:ea typeface="Calibri"/>
          <a:cs typeface="Calibri"/>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alibri"/>
          <a:ea typeface="Calibri"/>
          <a:cs typeface="Calibri"/>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alibri"/>
          <a:ea typeface="Calibri"/>
          <a:cs typeface="Calibri"/>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2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istina Agazzi" userId="b5ae45a6-aab4-4b83-90c4-526a66af633e" providerId="ADAL" clId="{9707F41B-7E79-4878-91CA-83DA85AC388A}"/>
    <pc:docChg chg="delSld modSld">
      <pc:chgData name="Cristina Agazzi" userId="b5ae45a6-aab4-4b83-90c4-526a66af633e" providerId="ADAL" clId="{9707F41B-7E79-4878-91CA-83DA85AC388A}" dt="2024-11-22T15:09:13.598" v="28" actId="20577"/>
      <pc:docMkLst>
        <pc:docMk/>
      </pc:docMkLst>
      <pc:sldChg chg="modSp mod">
        <pc:chgData name="Cristina Agazzi" userId="b5ae45a6-aab4-4b83-90c4-526a66af633e" providerId="ADAL" clId="{9707F41B-7E79-4878-91CA-83DA85AC388A}" dt="2024-11-22T15:07:31.147" v="9" actId="20577"/>
        <pc:sldMkLst>
          <pc:docMk/>
          <pc:sldMk cId="0" sldId="267"/>
        </pc:sldMkLst>
        <pc:spChg chg="mod">
          <ac:chgData name="Cristina Agazzi" userId="b5ae45a6-aab4-4b83-90c4-526a66af633e" providerId="ADAL" clId="{9707F41B-7E79-4878-91CA-83DA85AC388A}" dt="2024-11-22T15:05:43.190" v="3" actId="20577"/>
          <ac:spMkLst>
            <pc:docMk/>
            <pc:sldMk cId="0" sldId="267"/>
            <ac:spMk id="979" creationId="{00000000-0000-0000-0000-000000000000}"/>
          </ac:spMkLst>
        </pc:spChg>
        <pc:spChg chg="mod">
          <ac:chgData name="Cristina Agazzi" userId="b5ae45a6-aab4-4b83-90c4-526a66af633e" providerId="ADAL" clId="{9707F41B-7E79-4878-91CA-83DA85AC388A}" dt="2024-11-22T15:07:31.147" v="9" actId="20577"/>
          <ac:spMkLst>
            <pc:docMk/>
            <pc:sldMk cId="0" sldId="267"/>
            <ac:spMk id="980" creationId="{00000000-0000-0000-0000-000000000000}"/>
          </ac:spMkLst>
        </pc:spChg>
      </pc:sldChg>
      <pc:sldChg chg="del">
        <pc:chgData name="Cristina Agazzi" userId="b5ae45a6-aab4-4b83-90c4-526a66af633e" providerId="ADAL" clId="{9707F41B-7E79-4878-91CA-83DA85AC388A}" dt="2024-11-22T15:08:40.158" v="10" actId="47"/>
        <pc:sldMkLst>
          <pc:docMk/>
          <pc:sldMk cId="0" sldId="290"/>
        </pc:sldMkLst>
      </pc:sldChg>
      <pc:sldChg chg="modSp mod">
        <pc:chgData name="Cristina Agazzi" userId="b5ae45a6-aab4-4b83-90c4-526a66af633e" providerId="ADAL" clId="{9707F41B-7E79-4878-91CA-83DA85AC388A}" dt="2024-11-22T15:09:13.598" v="28" actId="20577"/>
        <pc:sldMkLst>
          <pc:docMk/>
          <pc:sldMk cId="200662853" sldId="1484"/>
        </pc:sldMkLst>
        <pc:spChg chg="mod">
          <ac:chgData name="Cristina Agazzi" userId="b5ae45a6-aab4-4b83-90c4-526a66af633e" providerId="ADAL" clId="{9707F41B-7E79-4878-91CA-83DA85AC388A}" dt="2024-11-22T15:09:13.598" v="28" actId="20577"/>
          <ac:spMkLst>
            <pc:docMk/>
            <pc:sldMk cId="200662853" sldId="1484"/>
            <ac:spMk id="108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08" name="Shape 908"/>
          <p:cNvSpPr>
            <a:spLocks noGrp="1" noRot="1" noChangeAspect="1"/>
          </p:cNvSpPr>
          <p:nvPr>
            <p:ph type="sldImg"/>
          </p:nvPr>
        </p:nvSpPr>
        <p:spPr>
          <a:xfrm>
            <a:off x="1143000" y="685800"/>
            <a:ext cx="4572000" cy="3429000"/>
          </a:xfrm>
          <a:prstGeom prst="rect">
            <a:avLst/>
          </a:prstGeom>
        </p:spPr>
        <p:txBody>
          <a:bodyPr/>
          <a:lstStyle/>
          <a:p>
            <a:endParaRPr/>
          </a:p>
        </p:txBody>
      </p:sp>
      <p:sp>
        <p:nvSpPr>
          <p:cNvPr id="909" name="Shape 9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Univers Next Pro"/>
      </a:defRPr>
    </a:lvl1pPr>
    <a:lvl2pPr indent="228600" latinLnBrk="0">
      <a:defRPr sz="1200">
        <a:latin typeface="+mj-lt"/>
        <a:ea typeface="+mj-ea"/>
        <a:cs typeface="+mj-cs"/>
        <a:sym typeface="Univers Next Pro"/>
      </a:defRPr>
    </a:lvl2pPr>
    <a:lvl3pPr indent="457200" latinLnBrk="0">
      <a:defRPr sz="1200">
        <a:latin typeface="+mj-lt"/>
        <a:ea typeface="+mj-ea"/>
        <a:cs typeface="+mj-cs"/>
        <a:sym typeface="Univers Next Pro"/>
      </a:defRPr>
    </a:lvl3pPr>
    <a:lvl4pPr indent="685800" latinLnBrk="0">
      <a:defRPr sz="1200">
        <a:latin typeface="+mj-lt"/>
        <a:ea typeface="+mj-ea"/>
        <a:cs typeface="+mj-cs"/>
        <a:sym typeface="Univers Next Pro"/>
      </a:defRPr>
    </a:lvl4pPr>
    <a:lvl5pPr indent="914400" latinLnBrk="0">
      <a:defRPr sz="1200">
        <a:latin typeface="+mj-lt"/>
        <a:ea typeface="+mj-ea"/>
        <a:cs typeface="+mj-cs"/>
        <a:sym typeface="Univers Next Pro"/>
      </a:defRPr>
    </a:lvl5pPr>
    <a:lvl6pPr indent="1143000" latinLnBrk="0">
      <a:defRPr sz="1200">
        <a:latin typeface="+mj-lt"/>
        <a:ea typeface="+mj-ea"/>
        <a:cs typeface="+mj-cs"/>
        <a:sym typeface="Univers Next Pro"/>
      </a:defRPr>
    </a:lvl6pPr>
    <a:lvl7pPr indent="1371600" latinLnBrk="0">
      <a:defRPr sz="1200">
        <a:latin typeface="+mj-lt"/>
        <a:ea typeface="+mj-ea"/>
        <a:cs typeface="+mj-cs"/>
        <a:sym typeface="Univers Next Pro"/>
      </a:defRPr>
    </a:lvl7pPr>
    <a:lvl8pPr indent="1600200" latinLnBrk="0">
      <a:defRPr sz="1200">
        <a:latin typeface="+mj-lt"/>
        <a:ea typeface="+mj-ea"/>
        <a:cs typeface="+mj-cs"/>
        <a:sym typeface="Univers Next Pro"/>
      </a:defRPr>
    </a:lvl8pPr>
    <a:lvl9pPr indent="1828800" latinLnBrk="0">
      <a:defRPr sz="1200">
        <a:latin typeface="+mj-lt"/>
        <a:ea typeface="+mj-ea"/>
        <a:cs typeface="+mj-cs"/>
        <a:sym typeface="Univers Next Pro"/>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Copertina">
    <p:spTree>
      <p:nvGrpSpPr>
        <p:cNvPr id="1" name=""/>
        <p:cNvGrpSpPr/>
        <p:nvPr/>
      </p:nvGrpSpPr>
      <p:grpSpPr>
        <a:xfrm>
          <a:off x="0" y="0"/>
          <a:ext cx="0" cy="0"/>
          <a:chOff x="0" y="0"/>
          <a:chExt cx="0" cy="0"/>
        </a:xfrm>
      </p:grpSpPr>
      <p:sp>
        <p:nvSpPr>
          <p:cNvPr id="14" name="Rettangolo 7"/>
          <p:cNvSpPr/>
          <p:nvPr/>
        </p:nvSpPr>
        <p:spPr>
          <a:xfrm>
            <a:off x="-82266" y="3860984"/>
            <a:ext cx="9301768" cy="3043154"/>
          </a:xfrm>
          <a:prstGeom prst="rect">
            <a:avLst/>
          </a:prstGeom>
          <a:solidFill>
            <a:srgbClr val="0C3455"/>
          </a:solidFill>
          <a:ln w="12700">
            <a:miter lim="400000"/>
          </a:ln>
        </p:spPr>
        <p:txBody>
          <a:bodyPr lIns="45719" rIns="45719" anchor="ctr"/>
          <a:lstStyle/>
          <a:p>
            <a:pPr defTabSz="457200">
              <a:lnSpc>
                <a:spcPct val="100000"/>
              </a:lnSpc>
              <a:defRPr sz="1800" b="0">
                <a:solidFill>
                  <a:srgbClr val="FF0000"/>
                </a:solidFill>
                <a:latin typeface="+mj-lt"/>
                <a:ea typeface="+mj-ea"/>
                <a:cs typeface="+mj-cs"/>
                <a:sym typeface="Univers Next Pro"/>
              </a:defRPr>
            </a:pPr>
            <a:endParaRPr/>
          </a:p>
        </p:txBody>
      </p:sp>
      <p:sp>
        <p:nvSpPr>
          <p:cNvPr id="15" name="WELCOME DAY SCHOOL OF ARCHITECTURE URBAN PLANNING CONSTRUCTION ENGINEERING"/>
          <p:cNvSpPr txBox="1">
            <a:spLocks noGrp="1"/>
          </p:cNvSpPr>
          <p:nvPr>
            <p:ph type="title" hasCustomPrompt="1"/>
          </p:nvPr>
        </p:nvSpPr>
        <p:spPr>
          <a:xfrm>
            <a:off x="1421934" y="4500345"/>
            <a:ext cx="6300133" cy="1090916"/>
          </a:xfrm>
          <a:prstGeom prst="rect">
            <a:avLst/>
          </a:prstGeom>
        </p:spPr>
        <p:txBody>
          <a:bodyPr>
            <a:normAutofit/>
          </a:bodyPr>
          <a:lstStyle>
            <a:lvl1pPr algn="ctr">
              <a:lnSpc>
                <a:spcPct val="100000"/>
              </a:lnSpc>
              <a:defRPr sz="2200">
                <a:solidFill>
                  <a:srgbClr val="FFFFFF"/>
                </a:solidFill>
                <a:latin typeface="Brandon Grotesque Bold"/>
                <a:ea typeface="Brandon Grotesque Bold"/>
                <a:cs typeface="Brandon Grotesque Bold"/>
                <a:sym typeface="Brandon Grotesque Bold"/>
              </a:defRPr>
            </a:lvl1pPr>
          </a:lstStyle>
          <a:p>
            <a:r>
              <a:t>WELCOME DAY SCHOOL OF ARCHITECTURE URBAN PLANNING CONSTRUCTION ENGINEERING</a:t>
            </a:r>
          </a:p>
        </p:txBody>
      </p:sp>
      <p:grpSp>
        <p:nvGrpSpPr>
          <p:cNvPr id="138" name="Gruppo 12"/>
          <p:cNvGrpSpPr/>
          <p:nvPr/>
        </p:nvGrpSpPr>
        <p:grpSpPr>
          <a:xfrm>
            <a:off x="14141" y="3868630"/>
            <a:ext cx="9112795" cy="109078"/>
            <a:chOff x="0" y="0"/>
            <a:chExt cx="9112794" cy="109077"/>
          </a:xfrm>
        </p:grpSpPr>
        <p:grpSp>
          <p:nvGrpSpPr>
            <p:cNvPr id="136" name="Gruppo 13"/>
            <p:cNvGrpSpPr/>
            <p:nvPr/>
          </p:nvGrpSpPr>
          <p:grpSpPr>
            <a:xfrm>
              <a:off x="0" y="0"/>
              <a:ext cx="9036647" cy="109078"/>
              <a:chOff x="0" y="0"/>
              <a:chExt cx="9036646" cy="109077"/>
            </a:xfrm>
          </p:grpSpPr>
          <p:sp>
            <p:nvSpPr>
              <p:cNvPr id="16" name="Connettore 1 11"/>
              <p:cNvSpPr/>
              <p:nvPr/>
            </p:nvSpPr>
            <p:spPr>
              <a:xfrm flipH="1">
                <a:off x="-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7" name="Connettore 1 12"/>
              <p:cNvSpPr/>
              <p:nvPr/>
            </p:nvSpPr>
            <p:spPr>
              <a:xfrm flipH="1">
                <a:off x="7593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 name="Connettore 1 13"/>
              <p:cNvSpPr/>
              <p:nvPr/>
            </p:nvSpPr>
            <p:spPr>
              <a:xfrm flipH="1">
                <a:off x="15187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 name="Connettore 1 14"/>
              <p:cNvSpPr/>
              <p:nvPr/>
            </p:nvSpPr>
            <p:spPr>
              <a:xfrm>
                <a:off x="22781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 name="Connettore 1 15"/>
              <p:cNvSpPr/>
              <p:nvPr/>
            </p:nvSpPr>
            <p:spPr>
              <a:xfrm>
                <a:off x="30375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 name="Connettore 1 16"/>
              <p:cNvSpPr/>
              <p:nvPr/>
            </p:nvSpPr>
            <p:spPr>
              <a:xfrm>
                <a:off x="37969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 name="Connettore 1 17"/>
              <p:cNvSpPr/>
              <p:nvPr/>
            </p:nvSpPr>
            <p:spPr>
              <a:xfrm>
                <a:off x="45563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 name="Connettore 1 18"/>
              <p:cNvSpPr/>
              <p:nvPr/>
            </p:nvSpPr>
            <p:spPr>
              <a:xfrm>
                <a:off x="53156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 name="Connettore 1 19"/>
              <p:cNvSpPr/>
              <p:nvPr/>
            </p:nvSpPr>
            <p:spPr>
              <a:xfrm>
                <a:off x="60750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 name="Connettore 1 20"/>
              <p:cNvSpPr/>
              <p:nvPr/>
            </p:nvSpPr>
            <p:spPr>
              <a:xfrm>
                <a:off x="68344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 name="Connettore 1 21"/>
              <p:cNvSpPr/>
              <p:nvPr/>
            </p:nvSpPr>
            <p:spPr>
              <a:xfrm>
                <a:off x="75938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 name="Connettore 1 22"/>
              <p:cNvSpPr/>
              <p:nvPr/>
            </p:nvSpPr>
            <p:spPr>
              <a:xfrm>
                <a:off x="83532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 name="Connettore 1 23"/>
              <p:cNvSpPr/>
              <p:nvPr/>
            </p:nvSpPr>
            <p:spPr>
              <a:xfrm>
                <a:off x="91126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9" name="Connettore 1 24"/>
              <p:cNvSpPr/>
              <p:nvPr/>
            </p:nvSpPr>
            <p:spPr>
              <a:xfrm>
                <a:off x="98719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0" name="Connettore 1 25"/>
              <p:cNvSpPr/>
              <p:nvPr/>
            </p:nvSpPr>
            <p:spPr>
              <a:xfrm>
                <a:off x="106313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1" name="Connettore 1 26"/>
              <p:cNvSpPr/>
              <p:nvPr/>
            </p:nvSpPr>
            <p:spPr>
              <a:xfrm>
                <a:off x="113907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2" name="Connettore 1 27"/>
              <p:cNvSpPr/>
              <p:nvPr/>
            </p:nvSpPr>
            <p:spPr>
              <a:xfrm>
                <a:off x="121501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3" name="Connettore 1 28"/>
              <p:cNvSpPr/>
              <p:nvPr/>
            </p:nvSpPr>
            <p:spPr>
              <a:xfrm>
                <a:off x="129095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4" name="Connettore 1 29"/>
              <p:cNvSpPr/>
              <p:nvPr/>
            </p:nvSpPr>
            <p:spPr>
              <a:xfrm>
                <a:off x="136689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5" name="Connettore 1 30"/>
              <p:cNvSpPr/>
              <p:nvPr/>
            </p:nvSpPr>
            <p:spPr>
              <a:xfrm>
                <a:off x="144283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6" name="Connettore 1 31"/>
              <p:cNvSpPr/>
              <p:nvPr/>
            </p:nvSpPr>
            <p:spPr>
              <a:xfrm>
                <a:off x="151876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7" name="Connettore 1 32"/>
              <p:cNvSpPr/>
              <p:nvPr/>
            </p:nvSpPr>
            <p:spPr>
              <a:xfrm>
                <a:off x="159470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8" name="Connettore 1 33"/>
              <p:cNvSpPr/>
              <p:nvPr/>
            </p:nvSpPr>
            <p:spPr>
              <a:xfrm>
                <a:off x="167064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39" name="Connettore 1 34"/>
              <p:cNvSpPr/>
              <p:nvPr/>
            </p:nvSpPr>
            <p:spPr>
              <a:xfrm>
                <a:off x="174658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0" name="Connettore 1 35"/>
              <p:cNvSpPr/>
              <p:nvPr/>
            </p:nvSpPr>
            <p:spPr>
              <a:xfrm>
                <a:off x="182252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1" name="Connettore 1 36"/>
              <p:cNvSpPr/>
              <p:nvPr/>
            </p:nvSpPr>
            <p:spPr>
              <a:xfrm>
                <a:off x="189846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2" name="Connettore 1 37"/>
              <p:cNvSpPr/>
              <p:nvPr/>
            </p:nvSpPr>
            <p:spPr>
              <a:xfrm>
                <a:off x="197439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3" name="Connettore 1 38"/>
              <p:cNvSpPr/>
              <p:nvPr/>
            </p:nvSpPr>
            <p:spPr>
              <a:xfrm>
                <a:off x="205033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4" name="Connettore 1 39"/>
              <p:cNvSpPr/>
              <p:nvPr/>
            </p:nvSpPr>
            <p:spPr>
              <a:xfrm>
                <a:off x="212627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5" name="Connettore 1 40"/>
              <p:cNvSpPr/>
              <p:nvPr/>
            </p:nvSpPr>
            <p:spPr>
              <a:xfrm>
                <a:off x="220221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6" name="Connettore 1 41"/>
              <p:cNvSpPr/>
              <p:nvPr/>
            </p:nvSpPr>
            <p:spPr>
              <a:xfrm>
                <a:off x="227815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7" name="Connettore 1 42"/>
              <p:cNvSpPr/>
              <p:nvPr/>
            </p:nvSpPr>
            <p:spPr>
              <a:xfrm>
                <a:off x="235409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8" name="Connettore 1 43"/>
              <p:cNvSpPr/>
              <p:nvPr/>
            </p:nvSpPr>
            <p:spPr>
              <a:xfrm>
                <a:off x="243002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49" name="Connettore 1 44"/>
              <p:cNvSpPr/>
              <p:nvPr/>
            </p:nvSpPr>
            <p:spPr>
              <a:xfrm>
                <a:off x="250596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0" name="Connettore 1 45"/>
              <p:cNvSpPr/>
              <p:nvPr/>
            </p:nvSpPr>
            <p:spPr>
              <a:xfrm>
                <a:off x="258190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1" name="Connettore 1 46"/>
              <p:cNvSpPr/>
              <p:nvPr/>
            </p:nvSpPr>
            <p:spPr>
              <a:xfrm>
                <a:off x="265784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2" name="Connettore 1 47"/>
              <p:cNvSpPr/>
              <p:nvPr/>
            </p:nvSpPr>
            <p:spPr>
              <a:xfrm>
                <a:off x="273378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3" name="Connettore 1 48"/>
              <p:cNvSpPr/>
              <p:nvPr/>
            </p:nvSpPr>
            <p:spPr>
              <a:xfrm>
                <a:off x="280972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4" name="Connettore 1 49"/>
              <p:cNvSpPr/>
              <p:nvPr/>
            </p:nvSpPr>
            <p:spPr>
              <a:xfrm>
                <a:off x="288566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5" name="Connettore 1 50"/>
              <p:cNvSpPr/>
              <p:nvPr/>
            </p:nvSpPr>
            <p:spPr>
              <a:xfrm>
                <a:off x="296159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6" name="Connettore 1 51"/>
              <p:cNvSpPr/>
              <p:nvPr/>
            </p:nvSpPr>
            <p:spPr>
              <a:xfrm>
                <a:off x="303753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7" name="Connettore 1 52"/>
              <p:cNvSpPr/>
              <p:nvPr/>
            </p:nvSpPr>
            <p:spPr>
              <a:xfrm>
                <a:off x="311347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8" name="Connettore 1 53"/>
              <p:cNvSpPr/>
              <p:nvPr/>
            </p:nvSpPr>
            <p:spPr>
              <a:xfrm>
                <a:off x="318941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59" name="Connettore 1 54"/>
              <p:cNvSpPr/>
              <p:nvPr/>
            </p:nvSpPr>
            <p:spPr>
              <a:xfrm>
                <a:off x="326535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0" name="Connettore 1 55"/>
              <p:cNvSpPr/>
              <p:nvPr/>
            </p:nvSpPr>
            <p:spPr>
              <a:xfrm>
                <a:off x="334129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1" name="Connettore 1 56"/>
              <p:cNvSpPr/>
              <p:nvPr/>
            </p:nvSpPr>
            <p:spPr>
              <a:xfrm>
                <a:off x="341722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2" name="Connettore 1 57"/>
              <p:cNvSpPr/>
              <p:nvPr/>
            </p:nvSpPr>
            <p:spPr>
              <a:xfrm>
                <a:off x="349316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3" name="Connettore 1 58"/>
              <p:cNvSpPr/>
              <p:nvPr/>
            </p:nvSpPr>
            <p:spPr>
              <a:xfrm>
                <a:off x="356910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 name="Connettore 1 59"/>
              <p:cNvSpPr/>
              <p:nvPr/>
            </p:nvSpPr>
            <p:spPr>
              <a:xfrm>
                <a:off x="364504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 name="Connettore 1 60"/>
              <p:cNvSpPr/>
              <p:nvPr/>
            </p:nvSpPr>
            <p:spPr>
              <a:xfrm>
                <a:off x="372098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 name="Connettore 1 61"/>
              <p:cNvSpPr/>
              <p:nvPr/>
            </p:nvSpPr>
            <p:spPr>
              <a:xfrm>
                <a:off x="379692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 name="Connettore 1 62"/>
              <p:cNvSpPr/>
              <p:nvPr/>
            </p:nvSpPr>
            <p:spPr>
              <a:xfrm>
                <a:off x="387285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 name="Connettore 1 63"/>
              <p:cNvSpPr/>
              <p:nvPr/>
            </p:nvSpPr>
            <p:spPr>
              <a:xfrm>
                <a:off x="394879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 name="Connettore 1 64"/>
              <p:cNvSpPr/>
              <p:nvPr/>
            </p:nvSpPr>
            <p:spPr>
              <a:xfrm>
                <a:off x="402473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 name="Connettore 1 65"/>
              <p:cNvSpPr/>
              <p:nvPr/>
            </p:nvSpPr>
            <p:spPr>
              <a:xfrm>
                <a:off x="410067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 name="Connettore 1 66"/>
              <p:cNvSpPr/>
              <p:nvPr/>
            </p:nvSpPr>
            <p:spPr>
              <a:xfrm>
                <a:off x="417661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 name="Connettore 1 67"/>
              <p:cNvSpPr/>
              <p:nvPr/>
            </p:nvSpPr>
            <p:spPr>
              <a:xfrm>
                <a:off x="425255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 name="Connettore 1 68"/>
              <p:cNvSpPr/>
              <p:nvPr/>
            </p:nvSpPr>
            <p:spPr>
              <a:xfrm>
                <a:off x="432849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 name="Connettore 1 69"/>
              <p:cNvSpPr/>
              <p:nvPr/>
            </p:nvSpPr>
            <p:spPr>
              <a:xfrm>
                <a:off x="440442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5" name="Connettore 1 70"/>
              <p:cNvSpPr/>
              <p:nvPr/>
            </p:nvSpPr>
            <p:spPr>
              <a:xfrm>
                <a:off x="448036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6" name="Connettore 1 71"/>
              <p:cNvSpPr/>
              <p:nvPr/>
            </p:nvSpPr>
            <p:spPr>
              <a:xfrm>
                <a:off x="455630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7" name="Connettore 1 72"/>
              <p:cNvSpPr/>
              <p:nvPr/>
            </p:nvSpPr>
            <p:spPr>
              <a:xfrm>
                <a:off x="463224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8" name="Connettore 1 73"/>
              <p:cNvSpPr/>
              <p:nvPr/>
            </p:nvSpPr>
            <p:spPr>
              <a:xfrm>
                <a:off x="470818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9" name="Connettore 1 74"/>
              <p:cNvSpPr/>
              <p:nvPr/>
            </p:nvSpPr>
            <p:spPr>
              <a:xfrm>
                <a:off x="478412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0" name="Connettore 1 75"/>
              <p:cNvSpPr/>
              <p:nvPr/>
            </p:nvSpPr>
            <p:spPr>
              <a:xfrm>
                <a:off x="486005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1" name="Connettore 1 76"/>
              <p:cNvSpPr/>
              <p:nvPr/>
            </p:nvSpPr>
            <p:spPr>
              <a:xfrm>
                <a:off x="493599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2" name="Connettore 1 77"/>
              <p:cNvSpPr/>
              <p:nvPr/>
            </p:nvSpPr>
            <p:spPr>
              <a:xfrm>
                <a:off x="501193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3" name="Connettore 1 78"/>
              <p:cNvSpPr/>
              <p:nvPr/>
            </p:nvSpPr>
            <p:spPr>
              <a:xfrm>
                <a:off x="508787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4" name="Connettore 1 79"/>
              <p:cNvSpPr/>
              <p:nvPr/>
            </p:nvSpPr>
            <p:spPr>
              <a:xfrm>
                <a:off x="516381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5" name="Connettore 1 80"/>
              <p:cNvSpPr/>
              <p:nvPr/>
            </p:nvSpPr>
            <p:spPr>
              <a:xfrm>
                <a:off x="523975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6" name="Connettore 1 81"/>
              <p:cNvSpPr/>
              <p:nvPr/>
            </p:nvSpPr>
            <p:spPr>
              <a:xfrm>
                <a:off x="531568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7" name="Connettore 1 82"/>
              <p:cNvSpPr/>
              <p:nvPr/>
            </p:nvSpPr>
            <p:spPr>
              <a:xfrm>
                <a:off x="539162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8" name="Connettore 1 83"/>
              <p:cNvSpPr/>
              <p:nvPr/>
            </p:nvSpPr>
            <p:spPr>
              <a:xfrm>
                <a:off x="546756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89" name="Connettore 1 84"/>
              <p:cNvSpPr/>
              <p:nvPr/>
            </p:nvSpPr>
            <p:spPr>
              <a:xfrm>
                <a:off x="554350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0" name="Connettore 1 85"/>
              <p:cNvSpPr/>
              <p:nvPr/>
            </p:nvSpPr>
            <p:spPr>
              <a:xfrm>
                <a:off x="561944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1" name="Connettore 1 86"/>
              <p:cNvSpPr/>
              <p:nvPr/>
            </p:nvSpPr>
            <p:spPr>
              <a:xfrm>
                <a:off x="569538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2" name="Connettore 1 87"/>
              <p:cNvSpPr/>
              <p:nvPr/>
            </p:nvSpPr>
            <p:spPr>
              <a:xfrm>
                <a:off x="577132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3" name="Connettore 1 88"/>
              <p:cNvSpPr/>
              <p:nvPr/>
            </p:nvSpPr>
            <p:spPr>
              <a:xfrm>
                <a:off x="584725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4" name="Connettore 1 89"/>
              <p:cNvSpPr/>
              <p:nvPr/>
            </p:nvSpPr>
            <p:spPr>
              <a:xfrm>
                <a:off x="592319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5" name="Connettore 1 90"/>
              <p:cNvSpPr/>
              <p:nvPr/>
            </p:nvSpPr>
            <p:spPr>
              <a:xfrm>
                <a:off x="599913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6" name="Connettore 1 91"/>
              <p:cNvSpPr/>
              <p:nvPr/>
            </p:nvSpPr>
            <p:spPr>
              <a:xfrm>
                <a:off x="607507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7" name="Connettore 1 92"/>
              <p:cNvSpPr/>
              <p:nvPr/>
            </p:nvSpPr>
            <p:spPr>
              <a:xfrm>
                <a:off x="615101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8" name="Connettore 1 93"/>
              <p:cNvSpPr/>
              <p:nvPr/>
            </p:nvSpPr>
            <p:spPr>
              <a:xfrm>
                <a:off x="622695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99" name="Connettore 1 94"/>
              <p:cNvSpPr/>
              <p:nvPr/>
            </p:nvSpPr>
            <p:spPr>
              <a:xfrm>
                <a:off x="630288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0" name="Connettore 1 95"/>
              <p:cNvSpPr/>
              <p:nvPr/>
            </p:nvSpPr>
            <p:spPr>
              <a:xfrm>
                <a:off x="637882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1" name="Connettore 1 96"/>
              <p:cNvSpPr/>
              <p:nvPr/>
            </p:nvSpPr>
            <p:spPr>
              <a:xfrm>
                <a:off x="645476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2" name="Connettore 1 97"/>
              <p:cNvSpPr/>
              <p:nvPr/>
            </p:nvSpPr>
            <p:spPr>
              <a:xfrm>
                <a:off x="653070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3" name="Connettore 1 98"/>
              <p:cNvSpPr/>
              <p:nvPr/>
            </p:nvSpPr>
            <p:spPr>
              <a:xfrm>
                <a:off x="660664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4" name="Connettore 1 99"/>
              <p:cNvSpPr/>
              <p:nvPr/>
            </p:nvSpPr>
            <p:spPr>
              <a:xfrm>
                <a:off x="668258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5" name="Connettore 1 100"/>
              <p:cNvSpPr/>
              <p:nvPr/>
            </p:nvSpPr>
            <p:spPr>
              <a:xfrm>
                <a:off x="675851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6" name="Connettore 1 101"/>
              <p:cNvSpPr/>
              <p:nvPr/>
            </p:nvSpPr>
            <p:spPr>
              <a:xfrm>
                <a:off x="683445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7" name="Connettore 1 102"/>
              <p:cNvSpPr/>
              <p:nvPr/>
            </p:nvSpPr>
            <p:spPr>
              <a:xfrm>
                <a:off x="691039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8" name="Connettore 1 103"/>
              <p:cNvSpPr/>
              <p:nvPr/>
            </p:nvSpPr>
            <p:spPr>
              <a:xfrm>
                <a:off x="698633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09" name="Connettore 1 104"/>
              <p:cNvSpPr/>
              <p:nvPr/>
            </p:nvSpPr>
            <p:spPr>
              <a:xfrm>
                <a:off x="706227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0" name="Connettore 1 105"/>
              <p:cNvSpPr/>
              <p:nvPr/>
            </p:nvSpPr>
            <p:spPr>
              <a:xfrm>
                <a:off x="713821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1" name="Connettore 1 106"/>
              <p:cNvSpPr/>
              <p:nvPr/>
            </p:nvSpPr>
            <p:spPr>
              <a:xfrm>
                <a:off x="721415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2" name="Connettore 1 107"/>
              <p:cNvSpPr/>
              <p:nvPr/>
            </p:nvSpPr>
            <p:spPr>
              <a:xfrm>
                <a:off x="729008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3" name="Connettore 1 108"/>
              <p:cNvSpPr/>
              <p:nvPr/>
            </p:nvSpPr>
            <p:spPr>
              <a:xfrm>
                <a:off x="736602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4" name="Connettore 1 109"/>
              <p:cNvSpPr/>
              <p:nvPr/>
            </p:nvSpPr>
            <p:spPr>
              <a:xfrm>
                <a:off x="744196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5" name="Connettore 1 110"/>
              <p:cNvSpPr/>
              <p:nvPr/>
            </p:nvSpPr>
            <p:spPr>
              <a:xfrm>
                <a:off x="751790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6" name="Connettore 1 111"/>
              <p:cNvSpPr/>
              <p:nvPr/>
            </p:nvSpPr>
            <p:spPr>
              <a:xfrm>
                <a:off x="759384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7" name="Connettore 1 112"/>
              <p:cNvSpPr/>
              <p:nvPr/>
            </p:nvSpPr>
            <p:spPr>
              <a:xfrm>
                <a:off x="766978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8" name="Connettore 1 113"/>
              <p:cNvSpPr/>
              <p:nvPr/>
            </p:nvSpPr>
            <p:spPr>
              <a:xfrm>
                <a:off x="774571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19" name="Connettore 1 114"/>
              <p:cNvSpPr/>
              <p:nvPr/>
            </p:nvSpPr>
            <p:spPr>
              <a:xfrm>
                <a:off x="782165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0" name="Connettore 1 115"/>
              <p:cNvSpPr/>
              <p:nvPr/>
            </p:nvSpPr>
            <p:spPr>
              <a:xfrm>
                <a:off x="789759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1" name="Connettore 1 116"/>
              <p:cNvSpPr/>
              <p:nvPr/>
            </p:nvSpPr>
            <p:spPr>
              <a:xfrm>
                <a:off x="797353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2" name="Connettore 1 117"/>
              <p:cNvSpPr/>
              <p:nvPr/>
            </p:nvSpPr>
            <p:spPr>
              <a:xfrm>
                <a:off x="804947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3" name="Connettore 1 118"/>
              <p:cNvSpPr/>
              <p:nvPr/>
            </p:nvSpPr>
            <p:spPr>
              <a:xfrm>
                <a:off x="812541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4" name="Connettore 1 119"/>
              <p:cNvSpPr/>
              <p:nvPr/>
            </p:nvSpPr>
            <p:spPr>
              <a:xfrm>
                <a:off x="820135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5" name="Connettore 1 120"/>
              <p:cNvSpPr/>
              <p:nvPr/>
            </p:nvSpPr>
            <p:spPr>
              <a:xfrm>
                <a:off x="827728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6" name="Connettore 1 121"/>
              <p:cNvSpPr/>
              <p:nvPr/>
            </p:nvSpPr>
            <p:spPr>
              <a:xfrm>
                <a:off x="835322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7" name="Connettore 1 122"/>
              <p:cNvSpPr/>
              <p:nvPr/>
            </p:nvSpPr>
            <p:spPr>
              <a:xfrm>
                <a:off x="842916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8" name="Connettore 1 123"/>
              <p:cNvSpPr/>
              <p:nvPr/>
            </p:nvSpPr>
            <p:spPr>
              <a:xfrm>
                <a:off x="850510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29" name="Connettore 1 124"/>
              <p:cNvSpPr/>
              <p:nvPr/>
            </p:nvSpPr>
            <p:spPr>
              <a:xfrm>
                <a:off x="858104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30" name="Connettore 1 125"/>
              <p:cNvSpPr/>
              <p:nvPr/>
            </p:nvSpPr>
            <p:spPr>
              <a:xfrm>
                <a:off x="865698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31" name="Connettore 1 126"/>
              <p:cNvSpPr/>
              <p:nvPr/>
            </p:nvSpPr>
            <p:spPr>
              <a:xfrm>
                <a:off x="873291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32" name="Connettore 1 127"/>
              <p:cNvSpPr/>
              <p:nvPr/>
            </p:nvSpPr>
            <p:spPr>
              <a:xfrm>
                <a:off x="880885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33" name="Connettore 1 128"/>
              <p:cNvSpPr/>
              <p:nvPr/>
            </p:nvSpPr>
            <p:spPr>
              <a:xfrm>
                <a:off x="888479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34" name="Connettore 1 129"/>
              <p:cNvSpPr/>
              <p:nvPr/>
            </p:nvSpPr>
            <p:spPr>
              <a:xfrm>
                <a:off x="896073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35" name="Connettore 1 130"/>
              <p:cNvSpPr/>
              <p:nvPr/>
            </p:nvSpPr>
            <p:spPr>
              <a:xfrm>
                <a:off x="903664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grpSp>
        <p:sp>
          <p:nvSpPr>
            <p:cNvPr id="137" name="Connettore 1 5"/>
            <p:cNvSpPr/>
            <p:nvPr/>
          </p:nvSpPr>
          <p:spPr>
            <a:xfrm>
              <a:off x="911279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grpSp>
      <p:sp>
        <p:nvSpPr>
          <p:cNvPr id="139" name="Segnaposto immagine 138"/>
          <p:cNvSpPr>
            <a:spLocks noGrp="1"/>
          </p:cNvSpPr>
          <p:nvPr>
            <p:ph type="pic" idx="21"/>
          </p:nvPr>
        </p:nvSpPr>
        <p:spPr>
          <a:xfrm>
            <a:off x="0" y="0"/>
            <a:ext cx="9144000" cy="3860987"/>
          </a:xfrm>
          <a:prstGeom prst="rect">
            <a:avLst/>
          </a:prstGeom>
        </p:spPr>
        <p:txBody>
          <a:bodyPr lIns="91439" rIns="91439"/>
          <a:lstStyle/>
          <a:p>
            <a:endParaRPr/>
          </a:p>
        </p:txBody>
      </p:sp>
      <p:sp>
        <p:nvSpPr>
          <p:cNvPr id="140" name="Connettore 1 5"/>
          <p:cNvSpPr/>
          <p:nvPr/>
        </p:nvSpPr>
        <p:spPr>
          <a:xfrm>
            <a:off x="4572000" y="3868630"/>
            <a:ext cx="1" cy="388014"/>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141" name="Connettore 1 5"/>
          <p:cNvSpPr/>
          <p:nvPr/>
        </p:nvSpPr>
        <p:spPr>
          <a:xfrm>
            <a:off x="4572000" y="6663993"/>
            <a:ext cx="1" cy="388014"/>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pic>
        <p:nvPicPr>
          <p:cNvPr id="142" name="Immagine 1" descr="Immagine 1"/>
          <p:cNvPicPr>
            <a:picLocks noChangeAspect="1"/>
          </p:cNvPicPr>
          <p:nvPr/>
        </p:nvPicPr>
        <p:blipFill>
          <a:blip r:embed="rId2"/>
          <a:stretch>
            <a:fillRect/>
          </a:stretch>
        </p:blipFill>
        <p:spPr>
          <a:xfrm>
            <a:off x="2144230" y="49088"/>
            <a:ext cx="4552493" cy="3762810"/>
          </a:xfrm>
          <a:prstGeom prst="rect">
            <a:avLst/>
          </a:prstGeom>
          <a:ln w="12700">
            <a:miter lim="400000"/>
          </a:ln>
        </p:spPr>
      </p:pic>
      <p:pic>
        <p:nvPicPr>
          <p:cNvPr id="143" name="Centrato_Bianco.png" descr="Centrato_Bianco.png"/>
          <p:cNvPicPr>
            <a:picLocks noChangeAspect="1"/>
          </p:cNvPicPr>
          <p:nvPr/>
        </p:nvPicPr>
        <p:blipFill>
          <a:blip r:embed="rId3"/>
          <a:stretch>
            <a:fillRect/>
          </a:stretch>
        </p:blipFill>
        <p:spPr>
          <a:xfrm>
            <a:off x="4042826" y="5601499"/>
            <a:ext cx="1058348" cy="1001651"/>
          </a:xfrm>
          <a:prstGeom prst="rect">
            <a:avLst/>
          </a:prstGeom>
          <a:ln w="12700">
            <a:miter lim="400000"/>
          </a:ln>
        </p:spPr>
      </p:pic>
      <p:sp>
        <p:nvSpPr>
          <p:cNvPr id="14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Elenco puntato">
    <p:spTree>
      <p:nvGrpSpPr>
        <p:cNvPr id="1" name=""/>
        <p:cNvGrpSpPr/>
        <p:nvPr/>
      </p:nvGrpSpPr>
      <p:grpSpPr>
        <a:xfrm>
          <a:off x="0" y="0"/>
          <a:ext cx="0" cy="0"/>
          <a:chOff x="0" y="0"/>
          <a:chExt cx="0" cy="0"/>
        </a:xfrm>
      </p:grpSpPr>
      <p:sp>
        <p:nvSpPr>
          <p:cNvPr id="384"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385"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386" name="Connettore 1 11"/>
          <p:cNvSpPr/>
          <p:nvPr/>
        </p:nvSpPr>
        <p:spPr>
          <a:xfrm>
            <a:off x="4572000" y="5702967"/>
            <a:ext cx="1" cy="708656"/>
          </a:xfrm>
          <a:prstGeom prst="line">
            <a:avLst/>
          </a:prstGeom>
          <a:ln w="6350">
            <a:solidFill>
              <a:srgbClr val="333F50"/>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87" name="TITOLO DELLA SLIDE"/>
          <p:cNvSpPr txBox="1">
            <a:spLocks noGrp="1"/>
          </p:cNvSpPr>
          <p:nvPr>
            <p:ph type="title" hasCustomPrompt="1"/>
          </p:nvPr>
        </p:nvSpPr>
        <p:spPr>
          <a:xfrm>
            <a:off x="1447098" y="956307"/>
            <a:ext cx="6249801" cy="845526"/>
          </a:xfrm>
          <a:prstGeom prst="rect">
            <a:avLst/>
          </a:prstGeom>
        </p:spPr>
        <p:txBody>
          <a:bodyPr anchor="t">
            <a:normAutofit/>
          </a:bodyPr>
          <a:lstStyle>
            <a:lvl1pPr algn="ctr">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388" name="Connettore 1 10"/>
          <p:cNvSpPr/>
          <p:nvPr/>
        </p:nvSpPr>
        <p:spPr>
          <a:xfrm>
            <a:off x="4571999" y="-141270"/>
            <a:ext cx="1" cy="759598"/>
          </a:xfrm>
          <a:prstGeom prst="line">
            <a:avLst/>
          </a:prstGeom>
          <a:ln w="6350">
            <a:solidFill>
              <a:srgbClr val="44546A"/>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89" name="Corpo livello uno…"/>
          <p:cNvSpPr txBox="1">
            <a:spLocks noGrp="1"/>
          </p:cNvSpPr>
          <p:nvPr>
            <p:ph type="body" sz="quarter" idx="1"/>
          </p:nvPr>
        </p:nvSpPr>
        <p:spPr>
          <a:xfrm>
            <a:off x="2481918" y="2306624"/>
            <a:ext cx="5214981" cy="343455"/>
          </a:xfrm>
          <a:prstGeom prst="rect">
            <a:avLst/>
          </a:prstGeom>
        </p:spPr>
        <p:txBody>
          <a:bodyPr anchor="ctr">
            <a:normAutofit/>
          </a:bodyPr>
          <a:lstStyle>
            <a:lvl1pPr marL="0" indent="0">
              <a:lnSpc>
                <a:spcPct val="110000"/>
              </a:lnSpc>
              <a:buSzTx/>
              <a:buFontTx/>
              <a:buNone/>
              <a:defRPr sz="1400">
                <a:solidFill>
                  <a:srgbClr val="585858"/>
                </a:solidFill>
                <a:latin typeface="+mj-lt"/>
                <a:ea typeface="+mj-ea"/>
                <a:cs typeface="+mj-cs"/>
                <a:sym typeface="Univers Next Pro"/>
              </a:defRPr>
            </a:lvl1pPr>
            <a:lvl2pPr marL="590550" indent="-133350">
              <a:lnSpc>
                <a:spcPct val="110000"/>
              </a:lnSpc>
              <a:buFontTx/>
              <a:defRPr sz="1400">
                <a:solidFill>
                  <a:srgbClr val="585858"/>
                </a:solidFill>
                <a:latin typeface="+mj-lt"/>
                <a:ea typeface="+mj-ea"/>
                <a:cs typeface="+mj-cs"/>
                <a:sym typeface="Univers Next Pro"/>
              </a:defRPr>
            </a:lvl2pPr>
            <a:lvl3pPr marL="1074419" indent="-160019">
              <a:lnSpc>
                <a:spcPct val="110000"/>
              </a:lnSpc>
              <a:buFontTx/>
              <a:defRPr sz="1400">
                <a:solidFill>
                  <a:srgbClr val="585858"/>
                </a:solidFill>
                <a:latin typeface="+mj-lt"/>
                <a:ea typeface="+mj-ea"/>
                <a:cs typeface="+mj-cs"/>
                <a:sym typeface="Univers Next Pro"/>
              </a:defRPr>
            </a:lvl3pPr>
            <a:lvl4pPr marL="1549400" indent="-177800">
              <a:lnSpc>
                <a:spcPct val="110000"/>
              </a:lnSpc>
              <a:buFontTx/>
              <a:defRPr sz="1400">
                <a:solidFill>
                  <a:srgbClr val="585858"/>
                </a:solidFill>
                <a:latin typeface="+mj-lt"/>
                <a:ea typeface="+mj-ea"/>
                <a:cs typeface="+mj-cs"/>
                <a:sym typeface="Univers Next Pro"/>
              </a:defRPr>
            </a:lvl4pPr>
            <a:lvl5pPr marL="2006600" indent="-177800">
              <a:lnSpc>
                <a:spcPct val="110000"/>
              </a:lnSpc>
              <a:buFontTx/>
              <a:defRPr sz="1400">
                <a:solidFill>
                  <a:srgbClr val="585858"/>
                </a:solidFill>
                <a:latin typeface="+mj-lt"/>
                <a:ea typeface="+mj-ea"/>
                <a:cs typeface="+mj-cs"/>
                <a:sym typeface="Univers Next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390" name="Segnaposto testo 7"/>
          <p:cNvSpPr>
            <a:spLocks noGrp="1"/>
          </p:cNvSpPr>
          <p:nvPr>
            <p:ph type="body" sz="quarter" idx="21"/>
          </p:nvPr>
        </p:nvSpPr>
        <p:spPr>
          <a:xfrm>
            <a:off x="2481918" y="2894328"/>
            <a:ext cx="5214981" cy="343455"/>
          </a:xfrm>
          <a:prstGeom prst="rect">
            <a:avLst/>
          </a:prstGeom>
        </p:spPr>
        <p:txBody>
          <a:bodyPr anchor="ctr">
            <a:normAutofit/>
          </a:bodyPr>
          <a:lstStyle/>
          <a:p>
            <a:pPr marL="0" indent="0">
              <a:lnSpc>
                <a:spcPct val="110000"/>
              </a:lnSpc>
              <a:buSzTx/>
              <a:buFontTx/>
              <a:buNone/>
              <a:defRPr sz="1400">
                <a:solidFill>
                  <a:srgbClr val="585858"/>
                </a:solidFill>
                <a:latin typeface="+mj-lt"/>
                <a:ea typeface="+mj-ea"/>
                <a:cs typeface="+mj-cs"/>
                <a:sym typeface="Univers Next Pro"/>
              </a:defRPr>
            </a:pPr>
            <a:endParaRPr/>
          </a:p>
        </p:txBody>
      </p:sp>
      <p:sp>
        <p:nvSpPr>
          <p:cNvPr id="391" name="Segnaposto testo 7"/>
          <p:cNvSpPr>
            <a:spLocks noGrp="1"/>
          </p:cNvSpPr>
          <p:nvPr>
            <p:ph type="body" sz="quarter" idx="22"/>
          </p:nvPr>
        </p:nvSpPr>
        <p:spPr>
          <a:xfrm>
            <a:off x="2481918" y="3482032"/>
            <a:ext cx="5214981" cy="343455"/>
          </a:xfrm>
          <a:prstGeom prst="rect">
            <a:avLst/>
          </a:prstGeom>
        </p:spPr>
        <p:txBody>
          <a:bodyPr anchor="ctr">
            <a:normAutofit/>
          </a:bodyPr>
          <a:lstStyle/>
          <a:p>
            <a:pPr marL="0" indent="0">
              <a:lnSpc>
                <a:spcPct val="110000"/>
              </a:lnSpc>
              <a:buSzTx/>
              <a:buFontTx/>
              <a:buNone/>
              <a:defRPr sz="1400">
                <a:solidFill>
                  <a:srgbClr val="585858"/>
                </a:solidFill>
                <a:latin typeface="+mj-lt"/>
                <a:ea typeface="+mj-ea"/>
                <a:cs typeface="+mj-cs"/>
                <a:sym typeface="Univers Next Pro"/>
              </a:defRPr>
            </a:pPr>
            <a:endParaRPr/>
          </a:p>
        </p:txBody>
      </p:sp>
      <p:sp>
        <p:nvSpPr>
          <p:cNvPr id="392" name="Segnaposto testo 7"/>
          <p:cNvSpPr>
            <a:spLocks noGrp="1"/>
          </p:cNvSpPr>
          <p:nvPr>
            <p:ph type="body" sz="quarter" idx="23"/>
          </p:nvPr>
        </p:nvSpPr>
        <p:spPr>
          <a:xfrm>
            <a:off x="2481918" y="4069736"/>
            <a:ext cx="5214981" cy="343455"/>
          </a:xfrm>
          <a:prstGeom prst="rect">
            <a:avLst/>
          </a:prstGeom>
        </p:spPr>
        <p:txBody>
          <a:bodyPr anchor="ctr">
            <a:normAutofit/>
          </a:bodyPr>
          <a:lstStyle/>
          <a:p>
            <a:pPr marL="0" indent="0">
              <a:lnSpc>
                <a:spcPct val="110000"/>
              </a:lnSpc>
              <a:buSzTx/>
              <a:buFontTx/>
              <a:buNone/>
              <a:defRPr sz="1400">
                <a:solidFill>
                  <a:srgbClr val="585858"/>
                </a:solidFill>
                <a:latin typeface="+mj-lt"/>
                <a:ea typeface="+mj-ea"/>
                <a:cs typeface="+mj-cs"/>
                <a:sym typeface="Univers Next Pro"/>
              </a:defRPr>
            </a:pPr>
            <a:endParaRPr/>
          </a:p>
        </p:txBody>
      </p:sp>
      <p:sp>
        <p:nvSpPr>
          <p:cNvPr id="393" name="Segnaposto testo 7"/>
          <p:cNvSpPr>
            <a:spLocks noGrp="1"/>
          </p:cNvSpPr>
          <p:nvPr>
            <p:ph type="body" sz="quarter" idx="24"/>
          </p:nvPr>
        </p:nvSpPr>
        <p:spPr>
          <a:xfrm>
            <a:off x="2481918" y="4657440"/>
            <a:ext cx="5214981" cy="343455"/>
          </a:xfrm>
          <a:prstGeom prst="rect">
            <a:avLst/>
          </a:prstGeom>
        </p:spPr>
        <p:txBody>
          <a:bodyPr anchor="ctr">
            <a:normAutofit/>
          </a:bodyPr>
          <a:lstStyle/>
          <a:p>
            <a:pPr marL="0" indent="0">
              <a:lnSpc>
                <a:spcPct val="110000"/>
              </a:lnSpc>
              <a:buSzTx/>
              <a:buFontTx/>
              <a:buNone/>
              <a:defRPr sz="1400">
                <a:solidFill>
                  <a:srgbClr val="585858"/>
                </a:solidFill>
                <a:latin typeface="+mj-lt"/>
                <a:ea typeface="+mj-ea"/>
                <a:cs typeface="+mj-cs"/>
                <a:sym typeface="Univers Next Pro"/>
              </a:defRPr>
            </a:pPr>
            <a:endParaRPr/>
          </a:p>
        </p:txBody>
      </p:sp>
      <p:sp>
        <p:nvSpPr>
          <p:cNvPr id="394" name="Segnaposto testo 7"/>
          <p:cNvSpPr>
            <a:spLocks noGrp="1"/>
          </p:cNvSpPr>
          <p:nvPr>
            <p:ph type="body" sz="quarter" idx="25" hasCustomPrompt="1"/>
          </p:nvPr>
        </p:nvSpPr>
        <p:spPr>
          <a:xfrm>
            <a:off x="1589711" y="2306624"/>
            <a:ext cx="892207" cy="343455"/>
          </a:xfrm>
          <a:prstGeom prst="rect">
            <a:avLst/>
          </a:prstGeom>
        </p:spPr>
        <p:txBody>
          <a:bodyPr anchor="ctr">
            <a:normAutofit/>
          </a:bodyPr>
          <a:lstStyle>
            <a:lvl1pPr marL="0" indent="0" algn="r">
              <a:buSzTx/>
              <a:buFontTx/>
              <a:buNone/>
              <a:defRPr sz="1600">
                <a:solidFill>
                  <a:srgbClr val="0F3E5E"/>
                </a:solidFill>
                <a:latin typeface="+mj-lt"/>
                <a:ea typeface="+mj-ea"/>
                <a:cs typeface="+mj-cs"/>
                <a:sym typeface="Univers Next Pro"/>
              </a:defRPr>
            </a:lvl1pPr>
          </a:lstStyle>
          <a:p>
            <a:r>
              <a:t>1.</a:t>
            </a:r>
          </a:p>
        </p:txBody>
      </p:sp>
      <p:sp>
        <p:nvSpPr>
          <p:cNvPr id="395" name="Segnaposto testo 7"/>
          <p:cNvSpPr>
            <a:spLocks noGrp="1"/>
          </p:cNvSpPr>
          <p:nvPr>
            <p:ph type="body" sz="quarter" idx="26" hasCustomPrompt="1"/>
          </p:nvPr>
        </p:nvSpPr>
        <p:spPr>
          <a:xfrm>
            <a:off x="1589711" y="2894328"/>
            <a:ext cx="892207" cy="343455"/>
          </a:xfrm>
          <a:prstGeom prst="rect">
            <a:avLst/>
          </a:prstGeom>
        </p:spPr>
        <p:txBody>
          <a:bodyPr anchor="ctr">
            <a:normAutofit/>
          </a:bodyPr>
          <a:lstStyle>
            <a:lvl1pPr marL="0" indent="0" algn="r">
              <a:buSzTx/>
              <a:buFontTx/>
              <a:buNone/>
              <a:defRPr sz="1600">
                <a:solidFill>
                  <a:srgbClr val="0F3E5E"/>
                </a:solidFill>
                <a:latin typeface="+mj-lt"/>
                <a:ea typeface="+mj-ea"/>
                <a:cs typeface="+mj-cs"/>
                <a:sym typeface="Univers Next Pro"/>
              </a:defRPr>
            </a:lvl1pPr>
          </a:lstStyle>
          <a:p>
            <a:r>
              <a:t>2.</a:t>
            </a:r>
          </a:p>
        </p:txBody>
      </p:sp>
      <p:sp>
        <p:nvSpPr>
          <p:cNvPr id="396" name="Segnaposto testo 7"/>
          <p:cNvSpPr>
            <a:spLocks noGrp="1"/>
          </p:cNvSpPr>
          <p:nvPr>
            <p:ph type="body" sz="quarter" idx="27" hasCustomPrompt="1"/>
          </p:nvPr>
        </p:nvSpPr>
        <p:spPr>
          <a:xfrm>
            <a:off x="1589711" y="3482032"/>
            <a:ext cx="892207" cy="343455"/>
          </a:xfrm>
          <a:prstGeom prst="rect">
            <a:avLst/>
          </a:prstGeom>
        </p:spPr>
        <p:txBody>
          <a:bodyPr anchor="ctr">
            <a:normAutofit/>
          </a:bodyPr>
          <a:lstStyle>
            <a:lvl1pPr marL="0" indent="0" algn="r">
              <a:buSzTx/>
              <a:buFontTx/>
              <a:buNone/>
              <a:defRPr sz="1600">
                <a:solidFill>
                  <a:srgbClr val="0F3E5E"/>
                </a:solidFill>
                <a:latin typeface="+mj-lt"/>
                <a:ea typeface="+mj-ea"/>
                <a:cs typeface="+mj-cs"/>
                <a:sym typeface="Univers Next Pro"/>
              </a:defRPr>
            </a:lvl1pPr>
          </a:lstStyle>
          <a:p>
            <a:r>
              <a:t>3.</a:t>
            </a:r>
          </a:p>
        </p:txBody>
      </p:sp>
      <p:sp>
        <p:nvSpPr>
          <p:cNvPr id="397" name="Segnaposto testo 7"/>
          <p:cNvSpPr>
            <a:spLocks noGrp="1"/>
          </p:cNvSpPr>
          <p:nvPr>
            <p:ph type="body" sz="quarter" idx="28" hasCustomPrompt="1"/>
          </p:nvPr>
        </p:nvSpPr>
        <p:spPr>
          <a:xfrm>
            <a:off x="1589711" y="4069736"/>
            <a:ext cx="892207" cy="343455"/>
          </a:xfrm>
          <a:prstGeom prst="rect">
            <a:avLst/>
          </a:prstGeom>
        </p:spPr>
        <p:txBody>
          <a:bodyPr anchor="ctr">
            <a:normAutofit/>
          </a:bodyPr>
          <a:lstStyle>
            <a:lvl1pPr marL="0" indent="0" algn="r">
              <a:buSzTx/>
              <a:buFontTx/>
              <a:buNone/>
              <a:defRPr sz="1600">
                <a:solidFill>
                  <a:srgbClr val="0F3E5E"/>
                </a:solidFill>
                <a:latin typeface="+mj-lt"/>
                <a:ea typeface="+mj-ea"/>
                <a:cs typeface="+mj-cs"/>
                <a:sym typeface="Univers Next Pro"/>
              </a:defRPr>
            </a:lvl1pPr>
          </a:lstStyle>
          <a:p>
            <a:r>
              <a:t>4.</a:t>
            </a:r>
          </a:p>
        </p:txBody>
      </p:sp>
      <p:sp>
        <p:nvSpPr>
          <p:cNvPr id="398" name="Segnaposto testo 7"/>
          <p:cNvSpPr>
            <a:spLocks noGrp="1"/>
          </p:cNvSpPr>
          <p:nvPr>
            <p:ph type="body" sz="quarter" idx="29" hasCustomPrompt="1"/>
          </p:nvPr>
        </p:nvSpPr>
        <p:spPr>
          <a:xfrm>
            <a:off x="1589711" y="4657440"/>
            <a:ext cx="892207" cy="343455"/>
          </a:xfrm>
          <a:prstGeom prst="rect">
            <a:avLst/>
          </a:prstGeom>
        </p:spPr>
        <p:txBody>
          <a:bodyPr anchor="ctr">
            <a:normAutofit/>
          </a:bodyPr>
          <a:lstStyle>
            <a:lvl1pPr marL="0" indent="0" algn="r">
              <a:buSzTx/>
              <a:buFontTx/>
              <a:buNone/>
              <a:defRPr sz="1600">
                <a:solidFill>
                  <a:srgbClr val="0F3E5E"/>
                </a:solidFill>
                <a:latin typeface="+mj-lt"/>
                <a:ea typeface="+mj-ea"/>
                <a:cs typeface="+mj-cs"/>
                <a:sym typeface="Univers Next Pro"/>
              </a:defRPr>
            </a:lvl1pPr>
          </a:lstStyle>
          <a:p>
            <a:r>
              <a:t>5.</a:t>
            </a:r>
          </a:p>
        </p:txBody>
      </p:sp>
      <p:sp>
        <p:nvSpPr>
          <p:cNvPr id="399" name="Connettore 1 14"/>
          <p:cNvSpPr/>
          <p:nvPr/>
        </p:nvSpPr>
        <p:spPr>
          <a:xfrm>
            <a:off x="2269066" y="2734733"/>
            <a:ext cx="5190068" cy="1"/>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00" name="Connettore 1 15"/>
          <p:cNvSpPr/>
          <p:nvPr/>
        </p:nvSpPr>
        <p:spPr>
          <a:xfrm>
            <a:off x="2269066" y="3369733"/>
            <a:ext cx="5190068" cy="1"/>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01" name="Connettore 1 16"/>
          <p:cNvSpPr/>
          <p:nvPr/>
        </p:nvSpPr>
        <p:spPr>
          <a:xfrm>
            <a:off x="2269066" y="3970866"/>
            <a:ext cx="5190068" cy="1"/>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02" name="Connettore 1 17"/>
          <p:cNvSpPr/>
          <p:nvPr/>
        </p:nvSpPr>
        <p:spPr>
          <a:xfrm>
            <a:off x="2269066" y="4572000"/>
            <a:ext cx="5190068" cy="0"/>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0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3 punti">
    <p:spTree>
      <p:nvGrpSpPr>
        <p:cNvPr id="1" name=""/>
        <p:cNvGrpSpPr/>
        <p:nvPr/>
      </p:nvGrpSpPr>
      <p:grpSpPr>
        <a:xfrm>
          <a:off x="0" y="0"/>
          <a:ext cx="0" cy="0"/>
          <a:chOff x="0" y="0"/>
          <a:chExt cx="0" cy="0"/>
        </a:xfrm>
      </p:grpSpPr>
      <p:sp>
        <p:nvSpPr>
          <p:cNvPr id="410"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411"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412" name="Connettore 1 10"/>
          <p:cNvSpPr/>
          <p:nvPr/>
        </p:nvSpPr>
        <p:spPr>
          <a:xfrm>
            <a:off x="4572000" y="2664073"/>
            <a:ext cx="1" cy="452107"/>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13" name="Connettore 1 10"/>
          <p:cNvSpPr/>
          <p:nvPr/>
        </p:nvSpPr>
        <p:spPr>
          <a:xfrm>
            <a:off x="4572000" y="5668392"/>
            <a:ext cx="1" cy="1205066"/>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14" name="Corpo livello uno…"/>
          <p:cNvSpPr txBox="1">
            <a:spLocks noGrp="1"/>
          </p:cNvSpPr>
          <p:nvPr>
            <p:ph type="body" sz="quarter" idx="1"/>
          </p:nvPr>
        </p:nvSpPr>
        <p:spPr>
          <a:xfrm>
            <a:off x="1438124" y="2076901"/>
            <a:ext cx="6249800" cy="817681"/>
          </a:xfrm>
          <a:prstGeom prst="rect">
            <a:avLst/>
          </a:prstGeom>
        </p:spPr>
        <p:txBody>
          <a:bodyPr>
            <a:normAutofit/>
          </a:bodyPr>
          <a:lstStyle>
            <a:lvl1pPr marL="0" indent="0" algn="ctr">
              <a:lnSpc>
                <a:spcPct val="110000"/>
              </a:lnSpc>
              <a:buSzTx/>
              <a:buFontTx/>
              <a:buNone/>
              <a:defRPr sz="1600" i="1">
                <a:solidFill>
                  <a:srgbClr val="A6A6A6"/>
                </a:solidFill>
                <a:latin typeface="Minion Pro Med"/>
                <a:ea typeface="Minion Pro Med"/>
                <a:cs typeface="Minion Pro Med"/>
                <a:sym typeface="Minion Pro Med"/>
              </a:defRPr>
            </a:lvl1pPr>
            <a:lvl2pPr marL="609600" indent="-152400" algn="ctr">
              <a:lnSpc>
                <a:spcPct val="110000"/>
              </a:lnSpc>
              <a:buFontTx/>
              <a:defRPr sz="1600" i="1">
                <a:solidFill>
                  <a:srgbClr val="A6A6A6"/>
                </a:solidFill>
                <a:latin typeface="Minion Pro Med"/>
                <a:ea typeface="Minion Pro Med"/>
                <a:cs typeface="Minion Pro Med"/>
                <a:sym typeface="Minion Pro Med"/>
              </a:defRPr>
            </a:lvl2pPr>
            <a:lvl3pPr marL="1097280" indent="-182880" algn="ctr">
              <a:lnSpc>
                <a:spcPct val="110000"/>
              </a:lnSpc>
              <a:buFontTx/>
              <a:defRPr sz="1600" i="1">
                <a:solidFill>
                  <a:srgbClr val="A6A6A6"/>
                </a:solidFill>
                <a:latin typeface="Minion Pro Med"/>
                <a:ea typeface="Minion Pro Med"/>
                <a:cs typeface="Minion Pro Med"/>
                <a:sym typeface="Minion Pro Med"/>
              </a:defRPr>
            </a:lvl3pPr>
            <a:lvl4pPr marL="1574800" indent="-203200" algn="ctr">
              <a:lnSpc>
                <a:spcPct val="110000"/>
              </a:lnSpc>
              <a:buFontTx/>
              <a:defRPr sz="1600" i="1">
                <a:solidFill>
                  <a:srgbClr val="A6A6A6"/>
                </a:solidFill>
                <a:latin typeface="Minion Pro Med"/>
                <a:ea typeface="Minion Pro Med"/>
                <a:cs typeface="Minion Pro Med"/>
                <a:sym typeface="Minion Pro Med"/>
              </a:defRPr>
            </a:lvl4pPr>
            <a:lvl5pPr marL="2032000" indent="-203200" algn="ctr">
              <a:lnSpc>
                <a:spcPct val="110000"/>
              </a:lnSpc>
              <a:buFontTx/>
              <a:defRPr sz="1600" i="1">
                <a:solidFill>
                  <a:srgbClr val="A6A6A6"/>
                </a:solidFill>
                <a:latin typeface="Minion Pro Med"/>
                <a:ea typeface="Minion Pro Med"/>
                <a:cs typeface="Minion Pro Med"/>
                <a:sym typeface="Minion Pro Med"/>
              </a:defRPr>
            </a:lvl5pPr>
          </a:lstStyle>
          <a:p>
            <a:r>
              <a:t>Corpo livello uno</a:t>
            </a:r>
          </a:p>
          <a:p>
            <a:pPr lvl="1"/>
            <a:r>
              <a:t>Corpo livello due</a:t>
            </a:r>
          </a:p>
          <a:p>
            <a:pPr lvl="2"/>
            <a:r>
              <a:t>Corpo livello tre</a:t>
            </a:r>
          </a:p>
          <a:p>
            <a:pPr lvl="3"/>
            <a:r>
              <a:t>Corpo livello quattro</a:t>
            </a:r>
          </a:p>
          <a:p>
            <a:pPr lvl="4"/>
            <a:r>
              <a:t>Corpo livello cinque</a:t>
            </a:r>
          </a:p>
        </p:txBody>
      </p:sp>
      <p:sp>
        <p:nvSpPr>
          <p:cNvPr id="415" name="TITOLO DELLA SLIDE"/>
          <p:cNvSpPr txBox="1">
            <a:spLocks noGrp="1"/>
          </p:cNvSpPr>
          <p:nvPr>
            <p:ph type="title" hasCustomPrompt="1"/>
          </p:nvPr>
        </p:nvSpPr>
        <p:spPr>
          <a:xfrm>
            <a:off x="1447098" y="956307"/>
            <a:ext cx="6249801" cy="845526"/>
          </a:xfrm>
          <a:prstGeom prst="rect">
            <a:avLst/>
          </a:prstGeom>
        </p:spPr>
        <p:txBody>
          <a:bodyPr anchor="t">
            <a:normAutofit/>
          </a:bodyPr>
          <a:lstStyle>
            <a:lvl1pPr algn="ctr">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416" name="Connettore 1 10"/>
          <p:cNvSpPr/>
          <p:nvPr/>
        </p:nvSpPr>
        <p:spPr>
          <a:xfrm>
            <a:off x="4571999" y="-141270"/>
            <a:ext cx="1" cy="75959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17" name="Segnaposto testo 7"/>
          <p:cNvSpPr>
            <a:spLocks noGrp="1"/>
          </p:cNvSpPr>
          <p:nvPr>
            <p:ph type="body" sz="quarter" idx="21"/>
          </p:nvPr>
        </p:nvSpPr>
        <p:spPr>
          <a:xfrm>
            <a:off x="372859" y="3758267"/>
            <a:ext cx="2667744" cy="1820412"/>
          </a:xfrm>
          <a:prstGeom prst="rect">
            <a:avLst/>
          </a:prstGeom>
        </p:spPr>
        <p:txBody>
          <a:bodyPr>
            <a:normAutofit/>
          </a:bodyPr>
          <a:lstStyle/>
          <a:p>
            <a:pPr marL="0" indent="0" algn="ctr">
              <a:lnSpc>
                <a:spcPct val="110000"/>
              </a:lnSpc>
              <a:buSzTx/>
              <a:buFontTx/>
              <a:buNone/>
              <a:defRPr sz="1200">
                <a:solidFill>
                  <a:srgbClr val="585858"/>
                </a:solidFill>
                <a:latin typeface="+mj-lt"/>
                <a:ea typeface="+mj-ea"/>
                <a:cs typeface="+mj-cs"/>
                <a:sym typeface="Univers Next Pro"/>
              </a:defRPr>
            </a:pPr>
            <a:endParaRPr/>
          </a:p>
        </p:txBody>
      </p:sp>
      <p:sp>
        <p:nvSpPr>
          <p:cNvPr id="418" name="Segnaposto testo 7"/>
          <p:cNvSpPr>
            <a:spLocks noGrp="1"/>
          </p:cNvSpPr>
          <p:nvPr>
            <p:ph type="body" sz="quarter" idx="22" hasCustomPrompt="1"/>
          </p:nvPr>
        </p:nvSpPr>
        <p:spPr>
          <a:xfrm>
            <a:off x="367964" y="3164195"/>
            <a:ext cx="2673499" cy="316467"/>
          </a:xfrm>
          <a:prstGeom prst="rect">
            <a:avLst/>
          </a:prstGeom>
        </p:spPr>
        <p:txBody>
          <a:bodyPr>
            <a:normAutofit/>
          </a:bodyPr>
          <a:lstStyle>
            <a:lvl1pPr marL="0" indent="0" algn="ctr" defTabSz="539495">
              <a:lnSpc>
                <a:spcPct val="110000"/>
              </a:lnSpc>
              <a:spcBef>
                <a:spcPts val="0"/>
              </a:spcBef>
              <a:buSzTx/>
              <a:buFontTx/>
              <a:buNone/>
              <a:defRPr sz="708" b="1" spc="59">
                <a:solidFill>
                  <a:srgbClr val="0F3E5E"/>
                </a:solidFill>
                <a:latin typeface="Univers Next Pro Light"/>
                <a:ea typeface="Univers Next Pro Light"/>
                <a:cs typeface="Univers Next Pro Light"/>
                <a:sym typeface="Univers Next Pro Light"/>
              </a:defRPr>
            </a:lvl1pPr>
          </a:lstStyle>
          <a:p>
            <a:r>
              <a:t>PUNTO 
UNO</a:t>
            </a:r>
          </a:p>
        </p:txBody>
      </p:sp>
      <p:sp>
        <p:nvSpPr>
          <p:cNvPr id="419" name="Segnaposto testo 7"/>
          <p:cNvSpPr>
            <a:spLocks noGrp="1"/>
          </p:cNvSpPr>
          <p:nvPr>
            <p:ph type="body" sz="quarter" idx="23"/>
          </p:nvPr>
        </p:nvSpPr>
        <p:spPr>
          <a:xfrm>
            <a:off x="3235366" y="3758267"/>
            <a:ext cx="2677507" cy="1820412"/>
          </a:xfrm>
          <a:prstGeom prst="rect">
            <a:avLst/>
          </a:prstGeom>
        </p:spPr>
        <p:txBody>
          <a:bodyPr>
            <a:normAutofit/>
          </a:bodyPr>
          <a:lstStyle/>
          <a:p>
            <a:pPr marL="0" indent="0" algn="ctr">
              <a:lnSpc>
                <a:spcPct val="110000"/>
              </a:lnSpc>
              <a:buSzTx/>
              <a:buFontTx/>
              <a:buNone/>
              <a:defRPr sz="1200">
                <a:solidFill>
                  <a:srgbClr val="585858"/>
                </a:solidFill>
                <a:latin typeface="+mj-lt"/>
                <a:ea typeface="+mj-ea"/>
                <a:cs typeface="+mj-cs"/>
                <a:sym typeface="Univers Next Pro"/>
              </a:defRPr>
            </a:pPr>
            <a:endParaRPr/>
          </a:p>
        </p:txBody>
      </p:sp>
      <p:sp>
        <p:nvSpPr>
          <p:cNvPr id="420" name="Segnaposto testo 7"/>
          <p:cNvSpPr>
            <a:spLocks noGrp="1"/>
          </p:cNvSpPr>
          <p:nvPr>
            <p:ph type="body" sz="quarter" idx="24"/>
          </p:nvPr>
        </p:nvSpPr>
        <p:spPr>
          <a:xfrm>
            <a:off x="6102113" y="3758267"/>
            <a:ext cx="2663502" cy="1820412"/>
          </a:xfrm>
          <a:prstGeom prst="rect">
            <a:avLst/>
          </a:prstGeom>
        </p:spPr>
        <p:txBody>
          <a:bodyPr>
            <a:normAutofit/>
          </a:bodyPr>
          <a:lstStyle/>
          <a:p>
            <a:pPr marL="0" indent="0" algn="ctr">
              <a:lnSpc>
                <a:spcPct val="110000"/>
              </a:lnSpc>
              <a:buSzTx/>
              <a:buFontTx/>
              <a:buNone/>
              <a:defRPr sz="1200">
                <a:solidFill>
                  <a:srgbClr val="585858"/>
                </a:solidFill>
                <a:latin typeface="+mj-lt"/>
                <a:ea typeface="+mj-ea"/>
                <a:cs typeface="+mj-cs"/>
                <a:sym typeface="Univers Next Pro"/>
              </a:defRPr>
            </a:pPr>
            <a:endParaRPr/>
          </a:p>
        </p:txBody>
      </p:sp>
      <p:sp>
        <p:nvSpPr>
          <p:cNvPr id="421" name="Segnaposto testo 7"/>
          <p:cNvSpPr>
            <a:spLocks noGrp="1"/>
          </p:cNvSpPr>
          <p:nvPr>
            <p:ph type="body" sz="quarter" idx="25" hasCustomPrompt="1"/>
          </p:nvPr>
        </p:nvSpPr>
        <p:spPr>
          <a:xfrm>
            <a:off x="3239181" y="3164195"/>
            <a:ext cx="2647686" cy="316467"/>
          </a:xfrm>
          <a:prstGeom prst="rect">
            <a:avLst/>
          </a:prstGeom>
        </p:spPr>
        <p:txBody>
          <a:bodyPr>
            <a:normAutofit/>
          </a:bodyPr>
          <a:lstStyle>
            <a:lvl1pPr marL="0" indent="0" algn="ctr" defTabSz="539495">
              <a:lnSpc>
                <a:spcPct val="110000"/>
              </a:lnSpc>
              <a:spcBef>
                <a:spcPts val="0"/>
              </a:spcBef>
              <a:buSzTx/>
              <a:buFontTx/>
              <a:buNone/>
              <a:defRPr sz="708" b="1" spc="59">
                <a:solidFill>
                  <a:srgbClr val="0F3E5E"/>
                </a:solidFill>
                <a:latin typeface="Univers Next Pro Light"/>
                <a:ea typeface="Univers Next Pro Light"/>
                <a:cs typeface="Univers Next Pro Light"/>
                <a:sym typeface="Univers Next Pro Light"/>
              </a:defRPr>
            </a:lvl1pPr>
          </a:lstStyle>
          <a:p>
            <a:r>
              <a:t>PUNTO 
DUE</a:t>
            </a:r>
          </a:p>
        </p:txBody>
      </p:sp>
      <p:sp>
        <p:nvSpPr>
          <p:cNvPr id="422" name="Segnaposto testo 7"/>
          <p:cNvSpPr>
            <a:spLocks noGrp="1"/>
          </p:cNvSpPr>
          <p:nvPr>
            <p:ph type="body" sz="quarter" idx="26" hasCustomPrompt="1"/>
          </p:nvPr>
        </p:nvSpPr>
        <p:spPr>
          <a:xfrm>
            <a:off x="6097870" y="3164195"/>
            <a:ext cx="2669248" cy="316467"/>
          </a:xfrm>
          <a:prstGeom prst="rect">
            <a:avLst/>
          </a:prstGeom>
        </p:spPr>
        <p:txBody>
          <a:bodyPr>
            <a:normAutofit/>
          </a:bodyPr>
          <a:lstStyle>
            <a:lvl1pPr marL="0" indent="0" algn="ctr" defTabSz="539495">
              <a:lnSpc>
                <a:spcPct val="110000"/>
              </a:lnSpc>
              <a:spcBef>
                <a:spcPts val="0"/>
              </a:spcBef>
              <a:buSzTx/>
              <a:buFontTx/>
              <a:buNone/>
              <a:defRPr sz="708" b="1" spc="59">
                <a:solidFill>
                  <a:srgbClr val="0F3E5E"/>
                </a:solidFill>
                <a:latin typeface="Univers Next Pro Light"/>
                <a:ea typeface="Univers Next Pro Light"/>
                <a:cs typeface="Univers Next Pro Light"/>
                <a:sym typeface="Univers Next Pro Light"/>
              </a:defRPr>
            </a:lvl1pPr>
          </a:lstStyle>
          <a:p>
            <a:r>
              <a:t>PUNTO 
TRE</a:t>
            </a:r>
          </a:p>
        </p:txBody>
      </p:sp>
      <p:sp>
        <p:nvSpPr>
          <p:cNvPr id="423" name="Segnaposto testo 16"/>
          <p:cNvSpPr>
            <a:spLocks noGrp="1"/>
          </p:cNvSpPr>
          <p:nvPr>
            <p:ph type="body" sz="quarter" idx="27"/>
          </p:nvPr>
        </p:nvSpPr>
        <p:spPr>
          <a:xfrm>
            <a:off x="4639112" y="5668393"/>
            <a:ext cx="4126503" cy="362169"/>
          </a:xfrm>
          <a:prstGeom prst="rect">
            <a:avLst/>
          </a:prstGeom>
        </p:spPr>
        <p:txBody>
          <a:bodyPr>
            <a:normAutofit/>
          </a:bodyPr>
          <a:lstStyle/>
          <a:p>
            <a:pPr marL="0" indent="0" algn="r">
              <a:buSzTx/>
              <a:buFontTx/>
              <a:buNone/>
              <a:defRPr sz="1200">
                <a:solidFill>
                  <a:srgbClr val="808080"/>
                </a:solidFill>
                <a:latin typeface="Minion Pro"/>
                <a:ea typeface="Minion Pro"/>
                <a:cs typeface="Minion Pro"/>
                <a:sym typeface="Minion Pro"/>
              </a:defRPr>
            </a:pPr>
            <a:endParaRPr/>
          </a:p>
        </p:txBody>
      </p:sp>
      <p:sp>
        <p:nvSpPr>
          <p:cNvPr id="42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2 punti">
    <p:spTree>
      <p:nvGrpSpPr>
        <p:cNvPr id="1" name=""/>
        <p:cNvGrpSpPr/>
        <p:nvPr/>
      </p:nvGrpSpPr>
      <p:grpSpPr>
        <a:xfrm>
          <a:off x="0" y="0"/>
          <a:ext cx="0" cy="0"/>
          <a:chOff x="0" y="0"/>
          <a:chExt cx="0" cy="0"/>
        </a:xfrm>
      </p:grpSpPr>
      <p:sp>
        <p:nvSpPr>
          <p:cNvPr id="431"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432"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433" name="Connettore 1 10"/>
          <p:cNvSpPr/>
          <p:nvPr/>
        </p:nvSpPr>
        <p:spPr>
          <a:xfrm flipH="1">
            <a:off x="4571999" y="2752924"/>
            <a:ext cx="1" cy="3769517"/>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34" name="TITOLO DELLA SLIDE"/>
          <p:cNvSpPr txBox="1">
            <a:spLocks noGrp="1"/>
          </p:cNvSpPr>
          <p:nvPr>
            <p:ph type="title" hasCustomPrompt="1"/>
          </p:nvPr>
        </p:nvSpPr>
        <p:spPr>
          <a:xfrm>
            <a:off x="1447098" y="956307"/>
            <a:ext cx="6249801" cy="845526"/>
          </a:xfrm>
          <a:prstGeom prst="rect">
            <a:avLst/>
          </a:prstGeom>
        </p:spPr>
        <p:txBody>
          <a:bodyPr anchor="t">
            <a:normAutofit/>
          </a:bodyPr>
          <a:lstStyle>
            <a:lvl1pPr algn="ctr">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435" name="Connettore 1 10"/>
          <p:cNvSpPr/>
          <p:nvPr/>
        </p:nvSpPr>
        <p:spPr>
          <a:xfrm>
            <a:off x="4571999" y="-141270"/>
            <a:ext cx="1" cy="75959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36" name="Corpo livello uno…"/>
          <p:cNvSpPr txBox="1">
            <a:spLocks noGrp="1"/>
          </p:cNvSpPr>
          <p:nvPr>
            <p:ph type="body" sz="quarter" idx="1"/>
          </p:nvPr>
        </p:nvSpPr>
        <p:spPr>
          <a:xfrm>
            <a:off x="1451992" y="2752924"/>
            <a:ext cx="3015146" cy="2822377"/>
          </a:xfrm>
          <a:prstGeom prst="rect">
            <a:avLst/>
          </a:prstGeom>
        </p:spPr>
        <p:txBody>
          <a:bodyPr>
            <a:normAutofit/>
          </a:bodyPr>
          <a:lstStyle>
            <a:lvl1pPr marL="0" indent="0">
              <a:lnSpc>
                <a:spcPct val="110000"/>
              </a:lnSpc>
              <a:buSzTx/>
              <a:buFontTx/>
              <a:buNone/>
              <a:defRPr sz="1200">
                <a:solidFill>
                  <a:srgbClr val="585858"/>
                </a:solidFill>
                <a:latin typeface="+mj-lt"/>
                <a:ea typeface="+mj-ea"/>
                <a:cs typeface="+mj-cs"/>
                <a:sym typeface="Univers Next Pro"/>
              </a:defRPr>
            </a:lvl1pPr>
            <a:lvl2pPr marL="571500" indent="-114300">
              <a:lnSpc>
                <a:spcPct val="110000"/>
              </a:lnSpc>
              <a:buFontTx/>
              <a:defRPr sz="1200">
                <a:solidFill>
                  <a:srgbClr val="585858"/>
                </a:solidFill>
                <a:latin typeface="+mj-lt"/>
                <a:ea typeface="+mj-ea"/>
                <a:cs typeface="+mj-cs"/>
                <a:sym typeface="Univers Next Pro"/>
              </a:defRPr>
            </a:lvl2pPr>
            <a:lvl3pPr marL="1051560" indent="-137160">
              <a:lnSpc>
                <a:spcPct val="110000"/>
              </a:lnSpc>
              <a:buFontTx/>
              <a:defRPr sz="1200">
                <a:solidFill>
                  <a:srgbClr val="585858"/>
                </a:solidFill>
                <a:latin typeface="+mj-lt"/>
                <a:ea typeface="+mj-ea"/>
                <a:cs typeface="+mj-cs"/>
                <a:sym typeface="Univers Next Pro"/>
              </a:defRPr>
            </a:lvl3pPr>
            <a:lvl4pPr marL="1524000" indent="-152400">
              <a:lnSpc>
                <a:spcPct val="110000"/>
              </a:lnSpc>
              <a:buFontTx/>
              <a:defRPr sz="1200">
                <a:solidFill>
                  <a:srgbClr val="585858"/>
                </a:solidFill>
                <a:latin typeface="+mj-lt"/>
                <a:ea typeface="+mj-ea"/>
                <a:cs typeface="+mj-cs"/>
                <a:sym typeface="Univers Next Pro"/>
              </a:defRPr>
            </a:lvl4pPr>
            <a:lvl5pPr marL="1981200" indent="-152400">
              <a:lnSpc>
                <a:spcPct val="110000"/>
              </a:lnSpc>
              <a:buFontTx/>
              <a:defRPr sz="1200">
                <a:solidFill>
                  <a:srgbClr val="585858"/>
                </a:solidFill>
                <a:latin typeface="+mj-lt"/>
                <a:ea typeface="+mj-ea"/>
                <a:cs typeface="+mj-cs"/>
                <a:sym typeface="Univers Next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437" name="Segnaposto testo 7"/>
          <p:cNvSpPr>
            <a:spLocks noGrp="1"/>
          </p:cNvSpPr>
          <p:nvPr>
            <p:ph type="body" sz="quarter" idx="21" hasCustomPrompt="1"/>
          </p:nvPr>
        </p:nvSpPr>
        <p:spPr>
          <a:xfrm>
            <a:off x="1447098" y="2147870"/>
            <a:ext cx="3021651" cy="237766"/>
          </a:xfrm>
          <a:prstGeom prst="rect">
            <a:avLst/>
          </a:prstGeom>
        </p:spPr>
        <p:txBody>
          <a:bodyPr>
            <a:normAutofit/>
          </a:bodyPr>
          <a:lstStyle>
            <a:lvl1pPr marL="0" indent="0" algn="ctr" defTabSz="438911">
              <a:spcBef>
                <a:spcPts val="0"/>
              </a:spcBef>
              <a:buSzTx/>
              <a:buFontTx/>
              <a:buNone/>
              <a:defRPr sz="576" b="1" spc="48">
                <a:solidFill>
                  <a:srgbClr val="0F3E5E"/>
                </a:solidFill>
                <a:latin typeface="Univers Next Pro Light"/>
                <a:ea typeface="Univers Next Pro Light"/>
                <a:cs typeface="Univers Next Pro Light"/>
                <a:sym typeface="Univers Next Pro Light"/>
              </a:defRPr>
            </a:lvl1pPr>
          </a:lstStyle>
          <a:p>
            <a:r>
              <a:t>PUNTO 
UNO</a:t>
            </a:r>
          </a:p>
        </p:txBody>
      </p:sp>
      <p:sp>
        <p:nvSpPr>
          <p:cNvPr id="438" name="Segnaposto testo 7"/>
          <p:cNvSpPr>
            <a:spLocks noGrp="1"/>
          </p:cNvSpPr>
          <p:nvPr>
            <p:ph type="body" sz="quarter" idx="22"/>
          </p:nvPr>
        </p:nvSpPr>
        <p:spPr>
          <a:xfrm>
            <a:off x="4678474" y="2752924"/>
            <a:ext cx="3051977" cy="2822377"/>
          </a:xfrm>
          <a:prstGeom prst="rect">
            <a:avLst/>
          </a:prstGeom>
        </p:spPr>
        <p:txBody>
          <a:bodyPr>
            <a:normAutofit/>
          </a:bodyPr>
          <a:lstStyle/>
          <a:p>
            <a:pPr marL="0" indent="0">
              <a:lnSpc>
                <a:spcPct val="110000"/>
              </a:lnSpc>
              <a:buSzTx/>
              <a:buFontTx/>
              <a:buNone/>
              <a:defRPr sz="1200">
                <a:solidFill>
                  <a:srgbClr val="585858"/>
                </a:solidFill>
                <a:latin typeface="+mj-lt"/>
                <a:ea typeface="+mj-ea"/>
                <a:cs typeface="+mj-cs"/>
                <a:sym typeface="Univers Next Pro"/>
              </a:defRPr>
            </a:pPr>
            <a:endParaRPr/>
          </a:p>
        </p:txBody>
      </p:sp>
      <p:sp>
        <p:nvSpPr>
          <p:cNvPr id="439" name="Segnaposto testo 7"/>
          <p:cNvSpPr>
            <a:spLocks noGrp="1"/>
          </p:cNvSpPr>
          <p:nvPr>
            <p:ph type="body" sz="quarter" idx="23" hasCustomPrompt="1"/>
          </p:nvPr>
        </p:nvSpPr>
        <p:spPr>
          <a:xfrm>
            <a:off x="4678474" y="2147870"/>
            <a:ext cx="3017985" cy="237766"/>
          </a:xfrm>
          <a:prstGeom prst="rect">
            <a:avLst/>
          </a:prstGeom>
        </p:spPr>
        <p:txBody>
          <a:bodyPr>
            <a:normAutofit/>
          </a:bodyPr>
          <a:lstStyle>
            <a:lvl1pPr marL="0" indent="0" algn="ctr" defTabSz="438911">
              <a:spcBef>
                <a:spcPts val="0"/>
              </a:spcBef>
              <a:buSzTx/>
              <a:buFontTx/>
              <a:buNone/>
              <a:defRPr sz="576" b="1" spc="48">
                <a:solidFill>
                  <a:srgbClr val="0F3E5E"/>
                </a:solidFill>
                <a:latin typeface="Univers Next Pro Light"/>
                <a:ea typeface="Univers Next Pro Light"/>
                <a:cs typeface="Univers Next Pro Light"/>
                <a:sym typeface="Univers Next Pro Light"/>
              </a:defRPr>
            </a:lvl1pPr>
          </a:lstStyle>
          <a:p>
            <a:r>
              <a:t>PUNTO 
DUE</a:t>
            </a:r>
          </a:p>
        </p:txBody>
      </p:sp>
      <p:sp>
        <p:nvSpPr>
          <p:cNvPr id="440"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Citazione+Immagine">
    <p:spTree>
      <p:nvGrpSpPr>
        <p:cNvPr id="1" name=""/>
        <p:cNvGrpSpPr/>
        <p:nvPr/>
      </p:nvGrpSpPr>
      <p:grpSpPr>
        <a:xfrm>
          <a:off x="0" y="0"/>
          <a:ext cx="0" cy="0"/>
          <a:chOff x="0" y="0"/>
          <a:chExt cx="0" cy="0"/>
        </a:xfrm>
      </p:grpSpPr>
      <p:sp>
        <p:nvSpPr>
          <p:cNvPr id="447"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448"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449" name="Connettore 1 7"/>
          <p:cNvSpPr/>
          <p:nvPr/>
        </p:nvSpPr>
        <p:spPr>
          <a:xfrm>
            <a:off x="6709433" y="5013176"/>
            <a:ext cx="1" cy="1427575"/>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50" name="Connettore 1 14"/>
          <p:cNvSpPr/>
          <p:nvPr/>
        </p:nvSpPr>
        <p:spPr>
          <a:xfrm>
            <a:off x="6709432" y="0"/>
            <a:ext cx="1" cy="1219944"/>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51" name="Segnaposto immagine 7"/>
          <p:cNvSpPr>
            <a:spLocks noGrp="1"/>
          </p:cNvSpPr>
          <p:nvPr>
            <p:ph type="pic" sz="half" idx="21"/>
          </p:nvPr>
        </p:nvSpPr>
        <p:spPr>
          <a:xfrm>
            <a:off x="372861" y="346229"/>
            <a:ext cx="4100713" cy="5584672"/>
          </a:xfrm>
          <a:prstGeom prst="rect">
            <a:avLst/>
          </a:prstGeom>
        </p:spPr>
        <p:txBody>
          <a:bodyPr lIns="91439" rIns="91439"/>
          <a:lstStyle/>
          <a:p>
            <a:endParaRPr/>
          </a:p>
        </p:txBody>
      </p:sp>
      <p:sp>
        <p:nvSpPr>
          <p:cNvPr id="452" name="Corpo livello uno…"/>
          <p:cNvSpPr txBox="1">
            <a:spLocks noGrp="1"/>
          </p:cNvSpPr>
          <p:nvPr>
            <p:ph type="body" sz="quarter" idx="1"/>
          </p:nvPr>
        </p:nvSpPr>
        <p:spPr>
          <a:xfrm>
            <a:off x="5095916" y="2234103"/>
            <a:ext cx="3227034" cy="1863394"/>
          </a:xfrm>
          <a:prstGeom prst="rect">
            <a:avLst/>
          </a:prstGeom>
        </p:spPr>
        <p:txBody>
          <a:bodyPr anchor="ctr">
            <a:normAutofit/>
          </a:bodyPr>
          <a:lstStyle>
            <a:lvl1pPr marL="0" indent="0" algn="ctr">
              <a:lnSpc>
                <a:spcPct val="110000"/>
              </a:lnSpc>
              <a:spcBef>
                <a:spcPts val="0"/>
              </a:spcBef>
              <a:buSzTx/>
              <a:buFontTx/>
              <a:buNone/>
              <a:defRPr sz="1600" i="1">
                <a:solidFill>
                  <a:srgbClr val="0C3455"/>
                </a:solidFill>
                <a:latin typeface="Minion Pro Med"/>
                <a:ea typeface="Minion Pro Med"/>
                <a:cs typeface="Minion Pro Med"/>
                <a:sym typeface="Minion Pro Med"/>
              </a:defRPr>
            </a:lvl1pPr>
            <a:lvl2pPr marL="609600" indent="-152400" algn="ctr">
              <a:lnSpc>
                <a:spcPct val="110000"/>
              </a:lnSpc>
              <a:spcBef>
                <a:spcPts val="0"/>
              </a:spcBef>
              <a:buFontTx/>
              <a:defRPr sz="1600" i="1">
                <a:solidFill>
                  <a:srgbClr val="0C3455"/>
                </a:solidFill>
                <a:latin typeface="Minion Pro Med"/>
                <a:ea typeface="Minion Pro Med"/>
                <a:cs typeface="Minion Pro Med"/>
                <a:sym typeface="Minion Pro Med"/>
              </a:defRPr>
            </a:lvl2pPr>
            <a:lvl3pPr marL="1097280" indent="-182880" algn="ctr">
              <a:lnSpc>
                <a:spcPct val="110000"/>
              </a:lnSpc>
              <a:spcBef>
                <a:spcPts val="0"/>
              </a:spcBef>
              <a:buFontTx/>
              <a:defRPr sz="1600" i="1">
                <a:solidFill>
                  <a:srgbClr val="0C3455"/>
                </a:solidFill>
                <a:latin typeface="Minion Pro Med"/>
                <a:ea typeface="Minion Pro Med"/>
                <a:cs typeface="Minion Pro Med"/>
                <a:sym typeface="Minion Pro Med"/>
              </a:defRPr>
            </a:lvl3pPr>
            <a:lvl4pPr marL="1574800" indent="-203200" algn="ctr">
              <a:lnSpc>
                <a:spcPct val="110000"/>
              </a:lnSpc>
              <a:spcBef>
                <a:spcPts val="0"/>
              </a:spcBef>
              <a:buFontTx/>
              <a:defRPr sz="1600" i="1">
                <a:solidFill>
                  <a:srgbClr val="0C3455"/>
                </a:solidFill>
                <a:latin typeface="Minion Pro Med"/>
                <a:ea typeface="Minion Pro Med"/>
                <a:cs typeface="Minion Pro Med"/>
                <a:sym typeface="Minion Pro Med"/>
              </a:defRPr>
            </a:lvl4pPr>
            <a:lvl5pPr marL="2032000" indent="-203200" algn="ctr">
              <a:lnSpc>
                <a:spcPct val="110000"/>
              </a:lnSpc>
              <a:spcBef>
                <a:spcPts val="0"/>
              </a:spcBef>
              <a:buFontTx/>
              <a:defRPr sz="1600" i="1">
                <a:solidFill>
                  <a:srgbClr val="0C3455"/>
                </a:solidFill>
                <a:latin typeface="Minion Pro Med"/>
                <a:ea typeface="Minion Pro Med"/>
                <a:cs typeface="Minion Pro Med"/>
                <a:sym typeface="Minion Pro Med"/>
              </a:defRPr>
            </a:lvl5pPr>
          </a:lstStyle>
          <a:p>
            <a:r>
              <a:t>Corpo livello uno</a:t>
            </a:r>
          </a:p>
          <a:p>
            <a:pPr lvl="1"/>
            <a:r>
              <a:t>Corpo livello due</a:t>
            </a:r>
          </a:p>
          <a:p>
            <a:pPr lvl="2"/>
            <a:r>
              <a:t>Corpo livello tre</a:t>
            </a:r>
          </a:p>
          <a:p>
            <a:pPr lvl="3"/>
            <a:r>
              <a:t>Corpo livello quattro</a:t>
            </a:r>
          </a:p>
          <a:p>
            <a:pPr lvl="4"/>
            <a:r>
              <a:t>Corpo livello cinque</a:t>
            </a:r>
          </a:p>
        </p:txBody>
      </p:sp>
      <p:sp>
        <p:nvSpPr>
          <p:cNvPr id="453" name="Segnaposto testo 16"/>
          <p:cNvSpPr>
            <a:spLocks noGrp="1"/>
          </p:cNvSpPr>
          <p:nvPr>
            <p:ph type="body" sz="quarter" idx="22"/>
          </p:nvPr>
        </p:nvSpPr>
        <p:spPr>
          <a:xfrm>
            <a:off x="5734973" y="4535299"/>
            <a:ext cx="2592281" cy="288926"/>
          </a:xfrm>
          <a:prstGeom prst="rect">
            <a:avLst/>
          </a:prstGeom>
        </p:spPr>
        <p:txBody>
          <a:bodyPr>
            <a:normAutofit/>
          </a:bodyPr>
          <a:lstStyle/>
          <a:p>
            <a:pPr marL="0" indent="0" algn="r">
              <a:buSzTx/>
              <a:buFontTx/>
              <a:buNone/>
              <a:defRPr sz="1000">
                <a:solidFill>
                  <a:srgbClr val="0C3455"/>
                </a:solidFill>
                <a:latin typeface="+mj-lt"/>
                <a:ea typeface="+mj-ea"/>
                <a:cs typeface="+mj-cs"/>
                <a:sym typeface="Univers Next Pro"/>
              </a:defRPr>
            </a:pPr>
            <a:endParaRPr/>
          </a:p>
        </p:txBody>
      </p:sp>
      <p:sp>
        <p:nvSpPr>
          <p:cNvPr id="45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testo + immagine2">
    <p:spTree>
      <p:nvGrpSpPr>
        <p:cNvPr id="1" name=""/>
        <p:cNvGrpSpPr/>
        <p:nvPr/>
      </p:nvGrpSpPr>
      <p:grpSpPr>
        <a:xfrm>
          <a:off x="0" y="0"/>
          <a:ext cx="0" cy="0"/>
          <a:chOff x="0" y="0"/>
          <a:chExt cx="0" cy="0"/>
        </a:xfrm>
      </p:grpSpPr>
      <p:sp>
        <p:nvSpPr>
          <p:cNvPr id="461"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462"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463" name="Connettore 1 14"/>
          <p:cNvSpPr/>
          <p:nvPr/>
        </p:nvSpPr>
        <p:spPr>
          <a:xfrm>
            <a:off x="6717633" y="0"/>
            <a:ext cx="1" cy="41778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64" name="Connettore 1 11"/>
          <p:cNvSpPr/>
          <p:nvPr/>
        </p:nvSpPr>
        <p:spPr>
          <a:xfrm>
            <a:off x="6717634" y="5797318"/>
            <a:ext cx="1" cy="599043"/>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65" name="Corpo livello uno…"/>
          <p:cNvSpPr txBox="1">
            <a:spLocks noGrp="1"/>
          </p:cNvSpPr>
          <p:nvPr>
            <p:ph type="body" sz="quarter" idx="1"/>
          </p:nvPr>
        </p:nvSpPr>
        <p:spPr>
          <a:xfrm>
            <a:off x="1298440" y="5444030"/>
            <a:ext cx="5857246" cy="353289"/>
          </a:xfrm>
          <a:prstGeom prst="rect">
            <a:avLst/>
          </a:prstGeom>
        </p:spPr>
        <p:txBody>
          <a:bodyPr anchor="b">
            <a:normAutofit/>
          </a:bodyPr>
          <a:lstStyle>
            <a:lvl1pPr marL="0" indent="0">
              <a:buSzTx/>
              <a:buFontTx/>
              <a:buNone/>
              <a:defRPr sz="2400">
                <a:latin typeface="Minion Pro"/>
                <a:ea typeface="Minion Pro"/>
                <a:cs typeface="Minion Pro"/>
                <a:sym typeface="Minion Pro"/>
              </a:defRPr>
            </a:lvl1pPr>
            <a:lvl2pPr marL="1005839" indent="-548639">
              <a:buFontTx/>
              <a:defRPr sz="2400">
                <a:latin typeface="Minion Pro"/>
                <a:ea typeface="Minion Pro"/>
                <a:cs typeface="Minion Pro"/>
                <a:sym typeface="Minion Pro"/>
              </a:defRPr>
            </a:lvl2pPr>
            <a:lvl3pPr marL="1463039" indent="-548639">
              <a:buFontTx/>
              <a:defRPr sz="2400">
                <a:latin typeface="Minion Pro"/>
                <a:ea typeface="Minion Pro"/>
                <a:cs typeface="Minion Pro"/>
                <a:sym typeface="Minion Pro"/>
              </a:defRPr>
            </a:lvl3pPr>
            <a:lvl4pPr marL="1920239" indent="-548639">
              <a:buFontTx/>
              <a:defRPr sz="2400">
                <a:latin typeface="Minion Pro"/>
                <a:ea typeface="Minion Pro"/>
                <a:cs typeface="Minion Pro"/>
                <a:sym typeface="Minion Pro"/>
              </a:defRPr>
            </a:lvl4pPr>
            <a:lvl5pPr marL="2377439" indent="-548639">
              <a:buFontTx/>
              <a:defRPr sz="2400">
                <a:latin typeface="Minion Pro"/>
                <a:ea typeface="Minion Pro"/>
                <a:cs typeface="Minion Pro"/>
                <a:sym typeface="Minion Pro"/>
              </a:defRPr>
            </a:lvl5pPr>
          </a:lstStyle>
          <a:p>
            <a:r>
              <a:t>Corpo livello uno</a:t>
            </a:r>
          </a:p>
          <a:p>
            <a:pPr lvl="1"/>
            <a:r>
              <a:t>Corpo livello due</a:t>
            </a:r>
          </a:p>
          <a:p>
            <a:pPr lvl="2"/>
            <a:r>
              <a:t>Corpo livello tre</a:t>
            </a:r>
          </a:p>
          <a:p>
            <a:pPr lvl="3"/>
            <a:r>
              <a:t>Corpo livello quattro</a:t>
            </a:r>
          </a:p>
          <a:p>
            <a:pPr lvl="4"/>
            <a:r>
              <a:t>Corpo livello cinque</a:t>
            </a:r>
          </a:p>
        </p:txBody>
      </p:sp>
      <p:pic>
        <p:nvPicPr>
          <p:cNvPr id="466" name="Picture 4" descr="Picture 4"/>
          <p:cNvPicPr>
            <a:picLocks noChangeAspect="1"/>
          </p:cNvPicPr>
          <p:nvPr/>
        </p:nvPicPr>
        <p:blipFill>
          <a:blip r:embed="rId3"/>
          <a:stretch>
            <a:fillRect/>
          </a:stretch>
        </p:blipFill>
        <p:spPr>
          <a:xfrm>
            <a:off x="1941062" y="595239"/>
            <a:ext cx="4413467" cy="1161214"/>
          </a:xfrm>
          <a:prstGeom prst="rect">
            <a:avLst/>
          </a:prstGeom>
          <a:ln w="12700">
            <a:miter lim="400000"/>
          </a:ln>
        </p:spPr>
      </p:pic>
      <p:sp>
        <p:nvSpPr>
          <p:cNvPr id="467" name="Rettangolo 1"/>
          <p:cNvSpPr txBox="1"/>
          <p:nvPr/>
        </p:nvSpPr>
        <p:spPr>
          <a:xfrm>
            <a:off x="1986782" y="2331866"/>
            <a:ext cx="4480561"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800">
                <a:latin typeface="+mj-lt"/>
                <a:ea typeface="+mj-ea"/>
                <a:cs typeface="+mj-cs"/>
                <a:sym typeface="Univers Next Pro"/>
              </a:defRPr>
            </a:pPr>
            <a:r>
              <a:t>1st in Italy</a:t>
            </a:r>
          </a:p>
          <a:p>
            <a:pPr>
              <a:defRPr sz="2800">
                <a:latin typeface="+mj-lt"/>
                <a:ea typeface="+mj-ea"/>
                <a:cs typeface="+mj-cs"/>
                <a:sym typeface="Univers Next Pro"/>
              </a:defRPr>
            </a:pPr>
            <a:r>
              <a:t>6</a:t>
            </a:r>
            <a:r>
              <a:rPr baseline="30000"/>
              <a:t>th</a:t>
            </a:r>
            <a:r>
              <a:t> in Europe</a:t>
            </a:r>
          </a:p>
          <a:p>
            <a:pPr>
              <a:defRPr sz="2800">
                <a:latin typeface="+mj-lt"/>
                <a:ea typeface="+mj-ea"/>
                <a:cs typeface="+mj-cs"/>
                <a:sym typeface="Univers Next Pro"/>
              </a:defRPr>
            </a:pPr>
            <a:r>
              <a:t>14</a:t>
            </a:r>
            <a:r>
              <a:rPr baseline="30000"/>
              <a:t>th</a:t>
            </a:r>
            <a:r>
              <a:t> in the World</a:t>
            </a:r>
            <a:r>
              <a:rPr>
                <a:solidFill>
                  <a:srgbClr val="E7E6E6"/>
                </a:solidFill>
              </a:rPr>
              <a:t>C</a:t>
            </a:r>
          </a:p>
        </p:txBody>
      </p:sp>
      <p:sp>
        <p:nvSpPr>
          <p:cNvPr id="46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olo+immagini+elenco">
    <p:spTree>
      <p:nvGrpSpPr>
        <p:cNvPr id="1" name=""/>
        <p:cNvGrpSpPr/>
        <p:nvPr/>
      </p:nvGrpSpPr>
      <p:grpSpPr>
        <a:xfrm>
          <a:off x="0" y="0"/>
          <a:ext cx="0" cy="0"/>
          <a:chOff x="0" y="0"/>
          <a:chExt cx="0" cy="0"/>
        </a:xfrm>
      </p:grpSpPr>
      <p:sp>
        <p:nvSpPr>
          <p:cNvPr id="475"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476"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477" name="Connettore 1 14"/>
          <p:cNvSpPr/>
          <p:nvPr/>
        </p:nvSpPr>
        <p:spPr>
          <a:xfrm>
            <a:off x="2429717" y="0"/>
            <a:ext cx="1" cy="41778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478" name="Corpo livello uno…"/>
          <p:cNvSpPr txBox="1">
            <a:spLocks noGrp="1"/>
          </p:cNvSpPr>
          <p:nvPr>
            <p:ph type="body" sz="quarter" idx="1"/>
          </p:nvPr>
        </p:nvSpPr>
        <p:spPr>
          <a:xfrm>
            <a:off x="514903" y="2087685"/>
            <a:ext cx="3829631" cy="817681"/>
          </a:xfrm>
          <a:prstGeom prst="rect">
            <a:avLst/>
          </a:prstGeom>
        </p:spPr>
        <p:txBody>
          <a:bodyPr>
            <a:normAutofit/>
          </a:bodyPr>
          <a:lstStyle>
            <a:lvl1pPr marL="0" indent="0" algn="ctr">
              <a:lnSpc>
                <a:spcPct val="110000"/>
              </a:lnSpc>
              <a:buSzTx/>
              <a:buFontTx/>
              <a:buNone/>
              <a:defRPr sz="1600" i="1">
                <a:solidFill>
                  <a:srgbClr val="A6A6A6"/>
                </a:solidFill>
                <a:latin typeface="Minion Pro Med"/>
                <a:ea typeface="Minion Pro Med"/>
                <a:cs typeface="Minion Pro Med"/>
                <a:sym typeface="Minion Pro Med"/>
              </a:defRPr>
            </a:lvl1pPr>
            <a:lvl2pPr marL="609600" indent="-152400" algn="ctr">
              <a:lnSpc>
                <a:spcPct val="110000"/>
              </a:lnSpc>
              <a:buFontTx/>
              <a:defRPr sz="1600" i="1">
                <a:solidFill>
                  <a:srgbClr val="A6A6A6"/>
                </a:solidFill>
                <a:latin typeface="Minion Pro Med"/>
                <a:ea typeface="Minion Pro Med"/>
                <a:cs typeface="Minion Pro Med"/>
                <a:sym typeface="Minion Pro Med"/>
              </a:defRPr>
            </a:lvl2pPr>
            <a:lvl3pPr marL="1097280" indent="-182880" algn="ctr">
              <a:lnSpc>
                <a:spcPct val="110000"/>
              </a:lnSpc>
              <a:buFontTx/>
              <a:defRPr sz="1600" i="1">
                <a:solidFill>
                  <a:srgbClr val="A6A6A6"/>
                </a:solidFill>
                <a:latin typeface="Minion Pro Med"/>
                <a:ea typeface="Minion Pro Med"/>
                <a:cs typeface="Minion Pro Med"/>
                <a:sym typeface="Minion Pro Med"/>
              </a:defRPr>
            </a:lvl3pPr>
            <a:lvl4pPr marL="1574800" indent="-203200" algn="ctr">
              <a:lnSpc>
                <a:spcPct val="110000"/>
              </a:lnSpc>
              <a:buFontTx/>
              <a:defRPr sz="1600" i="1">
                <a:solidFill>
                  <a:srgbClr val="A6A6A6"/>
                </a:solidFill>
                <a:latin typeface="Minion Pro Med"/>
                <a:ea typeface="Minion Pro Med"/>
                <a:cs typeface="Minion Pro Med"/>
                <a:sym typeface="Minion Pro Med"/>
              </a:defRPr>
            </a:lvl4pPr>
            <a:lvl5pPr marL="2032000" indent="-203200" algn="ctr">
              <a:lnSpc>
                <a:spcPct val="110000"/>
              </a:lnSpc>
              <a:buFontTx/>
              <a:defRPr sz="1600" i="1">
                <a:solidFill>
                  <a:srgbClr val="A6A6A6"/>
                </a:solidFill>
                <a:latin typeface="Minion Pro Med"/>
                <a:ea typeface="Minion Pro Med"/>
                <a:cs typeface="Minion Pro Med"/>
                <a:sym typeface="Minion Pro Med"/>
              </a:defRPr>
            </a:lvl5pPr>
          </a:lstStyle>
          <a:p>
            <a:r>
              <a:t>Corpo livello uno</a:t>
            </a:r>
          </a:p>
          <a:p>
            <a:pPr lvl="1"/>
            <a:r>
              <a:t>Corpo livello due</a:t>
            </a:r>
          </a:p>
          <a:p>
            <a:pPr lvl="2"/>
            <a:r>
              <a:t>Corpo livello tre</a:t>
            </a:r>
          </a:p>
          <a:p>
            <a:pPr lvl="3"/>
            <a:r>
              <a:t>Corpo livello quattro</a:t>
            </a:r>
          </a:p>
          <a:p>
            <a:pPr lvl="4"/>
            <a:r>
              <a:t>Corpo livello cinque</a:t>
            </a:r>
          </a:p>
        </p:txBody>
      </p:sp>
      <p:sp>
        <p:nvSpPr>
          <p:cNvPr id="479" name="TITOLO DELLA SLIDE"/>
          <p:cNvSpPr txBox="1">
            <a:spLocks noGrp="1"/>
          </p:cNvSpPr>
          <p:nvPr>
            <p:ph type="title" hasCustomPrompt="1"/>
          </p:nvPr>
        </p:nvSpPr>
        <p:spPr>
          <a:xfrm>
            <a:off x="514903" y="956307"/>
            <a:ext cx="3829631" cy="845526"/>
          </a:xfrm>
          <a:prstGeom prst="rect">
            <a:avLst/>
          </a:prstGeom>
        </p:spPr>
        <p:txBody>
          <a:bodyPr anchor="t">
            <a:normAutofit/>
          </a:bodyPr>
          <a:lstStyle>
            <a:lvl1pPr algn="ctr">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480" name="Segnaposto testo 16"/>
          <p:cNvSpPr>
            <a:spLocks noGrp="1"/>
          </p:cNvSpPr>
          <p:nvPr>
            <p:ph type="body" sz="quarter" idx="21"/>
          </p:nvPr>
        </p:nvSpPr>
        <p:spPr>
          <a:xfrm>
            <a:off x="377298" y="5668391"/>
            <a:ext cx="4083730" cy="362170"/>
          </a:xfrm>
          <a:prstGeom prst="rect">
            <a:avLst/>
          </a:prstGeom>
        </p:spPr>
        <p:txBody>
          <a:bodyPr anchor="b">
            <a:normAutofit/>
          </a:bodyPr>
          <a:lstStyle/>
          <a:p>
            <a:pPr marL="0" indent="0">
              <a:buSzTx/>
              <a:buFontTx/>
              <a:buNone/>
              <a:defRPr sz="1200">
                <a:solidFill>
                  <a:srgbClr val="808080"/>
                </a:solidFill>
                <a:latin typeface="Minion Pro"/>
                <a:ea typeface="Minion Pro"/>
                <a:cs typeface="Minion Pro"/>
                <a:sym typeface="Minion Pro"/>
              </a:defRPr>
            </a:pPr>
            <a:endParaRPr/>
          </a:p>
        </p:txBody>
      </p:sp>
      <p:sp>
        <p:nvSpPr>
          <p:cNvPr id="481" name="Segnaposto immagine 7"/>
          <p:cNvSpPr>
            <a:spLocks noGrp="1"/>
          </p:cNvSpPr>
          <p:nvPr>
            <p:ph type="pic" sz="quarter" idx="22"/>
          </p:nvPr>
        </p:nvSpPr>
        <p:spPr>
          <a:xfrm>
            <a:off x="360314" y="3330428"/>
            <a:ext cx="4100714" cy="2262503"/>
          </a:xfrm>
          <a:prstGeom prst="rect">
            <a:avLst/>
          </a:prstGeom>
        </p:spPr>
        <p:txBody>
          <a:bodyPr lIns="91439" rIns="91439"/>
          <a:lstStyle/>
          <a:p>
            <a:endParaRPr/>
          </a:p>
        </p:txBody>
      </p:sp>
      <p:sp>
        <p:nvSpPr>
          <p:cNvPr id="482" name="Segnaposto testo 12"/>
          <p:cNvSpPr>
            <a:spLocks noGrp="1"/>
          </p:cNvSpPr>
          <p:nvPr>
            <p:ph type="body" sz="half" idx="23" hasCustomPrompt="1"/>
          </p:nvPr>
        </p:nvSpPr>
        <p:spPr>
          <a:xfrm>
            <a:off x="4647879" y="2087684"/>
            <a:ext cx="4127006" cy="3505246"/>
          </a:xfrm>
          <a:prstGeom prst="rect">
            <a:avLst/>
          </a:prstGeom>
        </p:spPr>
        <p:txBody>
          <a:bodyPr>
            <a:normAutofit/>
          </a:bodyPr>
          <a:lstStyle>
            <a:lvl1pPr marL="171450" indent="-171450">
              <a:lnSpc>
                <a:spcPct val="110000"/>
              </a:lnSpc>
              <a:defRPr sz="1200" spc="100">
                <a:solidFill>
                  <a:srgbClr val="0F3E5E"/>
                </a:solidFill>
                <a:latin typeface="+mj-lt"/>
                <a:ea typeface="+mj-ea"/>
                <a:cs typeface="+mj-cs"/>
                <a:sym typeface="Univers Next Pro"/>
              </a:defRPr>
            </a:lvl1pPr>
          </a:lstStyle>
          <a:p>
            <a:r>
              <a:t>Primo punto</a:t>
            </a:r>
          </a:p>
        </p:txBody>
      </p:sp>
      <p:sp>
        <p:nvSpPr>
          <p:cNvPr id="48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1 immagine+ Dida">
    <p:spTree>
      <p:nvGrpSpPr>
        <p:cNvPr id="1" name=""/>
        <p:cNvGrpSpPr/>
        <p:nvPr/>
      </p:nvGrpSpPr>
      <p:grpSpPr>
        <a:xfrm>
          <a:off x="0" y="0"/>
          <a:ext cx="0" cy="0"/>
          <a:chOff x="0" y="0"/>
          <a:chExt cx="0" cy="0"/>
        </a:xfrm>
      </p:grpSpPr>
      <p:sp>
        <p:nvSpPr>
          <p:cNvPr id="490"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491"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492" name="Corpo livello uno…"/>
          <p:cNvSpPr txBox="1">
            <a:spLocks noGrp="1"/>
          </p:cNvSpPr>
          <p:nvPr>
            <p:ph type="body" sz="quarter" idx="1" hasCustomPrompt="1"/>
          </p:nvPr>
        </p:nvSpPr>
        <p:spPr>
          <a:xfrm>
            <a:off x="252605" y="301709"/>
            <a:ext cx="8393840" cy="353290"/>
          </a:xfrm>
          <a:prstGeom prst="rect">
            <a:avLst/>
          </a:prstGeom>
        </p:spPr>
        <p:txBody>
          <a:bodyPr anchor="b">
            <a:normAutofit/>
          </a:bodyPr>
          <a:lstStyle>
            <a:lvl1pPr marL="0" indent="0">
              <a:buSzTx/>
              <a:buFontTx/>
              <a:buNone/>
              <a:defRPr sz="1200">
                <a:solidFill>
                  <a:srgbClr val="808080"/>
                </a:solidFill>
                <a:latin typeface="Minion Pro"/>
                <a:ea typeface="Minion Pro"/>
                <a:cs typeface="Minion Pro"/>
                <a:sym typeface="Minion Pro"/>
              </a:defRPr>
            </a:lvl1pPr>
            <a:lvl2pPr marL="731519" indent="-274319">
              <a:buFontTx/>
              <a:defRPr sz="1200">
                <a:solidFill>
                  <a:srgbClr val="808080"/>
                </a:solidFill>
                <a:latin typeface="Minion Pro"/>
                <a:ea typeface="Minion Pro"/>
                <a:cs typeface="Minion Pro"/>
                <a:sym typeface="Minion Pro"/>
              </a:defRPr>
            </a:lvl2pPr>
            <a:lvl3pPr marL="1188719" indent="-274319">
              <a:buFontTx/>
              <a:defRPr sz="1200">
                <a:solidFill>
                  <a:srgbClr val="808080"/>
                </a:solidFill>
                <a:latin typeface="Minion Pro"/>
                <a:ea typeface="Minion Pro"/>
                <a:cs typeface="Minion Pro"/>
                <a:sym typeface="Minion Pro"/>
              </a:defRPr>
            </a:lvl3pPr>
            <a:lvl4pPr marL="1645920" indent="-274320">
              <a:buFontTx/>
              <a:defRPr sz="1200">
                <a:solidFill>
                  <a:srgbClr val="808080"/>
                </a:solidFill>
                <a:latin typeface="Minion Pro"/>
                <a:ea typeface="Minion Pro"/>
                <a:cs typeface="Minion Pro"/>
                <a:sym typeface="Minion Pro"/>
              </a:defRPr>
            </a:lvl4pPr>
            <a:lvl5pPr marL="2103120" indent="-274320">
              <a:buFontTx/>
              <a:defRPr sz="1200">
                <a:solidFill>
                  <a:srgbClr val="808080"/>
                </a:solidFill>
                <a:latin typeface="Minion Pro"/>
                <a:ea typeface="Minion Pro"/>
                <a:cs typeface="Minion Pro"/>
                <a:sym typeface="Minion Pro"/>
              </a:defRPr>
            </a:lvl5pPr>
          </a:lstStyle>
          <a:p>
            <a:r>
              <a:t>AN OVERVIEW OF THE SCHOOL’S OFFER</a:t>
            </a:r>
          </a:p>
          <a:p>
            <a:pPr lvl="1"/>
            <a:endParaRPr/>
          </a:p>
          <a:p>
            <a:pPr lvl="2"/>
            <a:endParaRPr/>
          </a:p>
          <a:p>
            <a:pPr lvl="3"/>
            <a:endParaRPr/>
          </a:p>
          <a:p>
            <a:pPr lvl="4"/>
            <a:endParaRPr/>
          </a:p>
        </p:txBody>
      </p:sp>
      <p:pic>
        <p:nvPicPr>
          <p:cNvPr id="493" name="Immagine 3" descr="Immagine 3"/>
          <p:cNvPicPr>
            <a:picLocks noChangeAspect="1"/>
          </p:cNvPicPr>
          <p:nvPr/>
        </p:nvPicPr>
        <p:blipFill>
          <a:blip r:embed="rId3"/>
          <a:stretch>
            <a:fillRect/>
          </a:stretch>
        </p:blipFill>
        <p:spPr>
          <a:xfrm>
            <a:off x="2153747" y="0"/>
            <a:ext cx="4840941" cy="6858000"/>
          </a:xfrm>
          <a:prstGeom prst="rect">
            <a:avLst/>
          </a:prstGeom>
          <a:ln w="12700">
            <a:miter lim="400000"/>
          </a:ln>
        </p:spPr>
      </p:pic>
      <p:sp>
        <p:nvSpPr>
          <p:cNvPr id="49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1_1 immagine+ Dida">
    <p:spTree>
      <p:nvGrpSpPr>
        <p:cNvPr id="1" name=""/>
        <p:cNvGrpSpPr/>
        <p:nvPr/>
      </p:nvGrpSpPr>
      <p:grpSpPr>
        <a:xfrm>
          <a:off x="0" y="0"/>
          <a:ext cx="0" cy="0"/>
          <a:chOff x="0" y="0"/>
          <a:chExt cx="0" cy="0"/>
        </a:xfrm>
      </p:grpSpPr>
      <p:sp>
        <p:nvSpPr>
          <p:cNvPr id="50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2 immagini+ Dida">
    <p:spTree>
      <p:nvGrpSpPr>
        <p:cNvPr id="1" name=""/>
        <p:cNvGrpSpPr/>
        <p:nvPr/>
      </p:nvGrpSpPr>
      <p:grpSpPr>
        <a:xfrm>
          <a:off x="0" y="0"/>
          <a:ext cx="0" cy="0"/>
          <a:chOff x="0" y="0"/>
          <a:chExt cx="0" cy="0"/>
        </a:xfrm>
      </p:grpSpPr>
      <p:sp>
        <p:nvSpPr>
          <p:cNvPr id="508"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509"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510" name="Corpo livello uno…"/>
          <p:cNvSpPr txBox="1">
            <a:spLocks noGrp="1"/>
          </p:cNvSpPr>
          <p:nvPr>
            <p:ph type="body" sz="quarter" idx="1"/>
          </p:nvPr>
        </p:nvSpPr>
        <p:spPr>
          <a:xfrm>
            <a:off x="377298" y="5677272"/>
            <a:ext cx="4083732" cy="353289"/>
          </a:xfrm>
          <a:prstGeom prst="rect">
            <a:avLst/>
          </a:prstGeom>
        </p:spPr>
        <p:txBody>
          <a:bodyPr anchor="b">
            <a:normAutofit/>
          </a:bodyPr>
          <a:lstStyle>
            <a:lvl1pPr marL="0" indent="0">
              <a:buSzTx/>
              <a:buFontTx/>
              <a:buNone/>
              <a:defRPr sz="1200">
                <a:solidFill>
                  <a:srgbClr val="808080"/>
                </a:solidFill>
                <a:latin typeface="Minion Pro"/>
                <a:ea typeface="Minion Pro"/>
                <a:cs typeface="Minion Pro"/>
                <a:sym typeface="Minion Pro"/>
              </a:defRPr>
            </a:lvl1pPr>
            <a:lvl2pPr marL="731519" indent="-274319">
              <a:buFontTx/>
              <a:defRPr sz="1200">
                <a:solidFill>
                  <a:srgbClr val="808080"/>
                </a:solidFill>
                <a:latin typeface="Minion Pro"/>
                <a:ea typeface="Minion Pro"/>
                <a:cs typeface="Minion Pro"/>
                <a:sym typeface="Minion Pro"/>
              </a:defRPr>
            </a:lvl2pPr>
            <a:lvl3pPr marL="1188719" indent="-274319">
              <a:buFontTx/>
              <a:defRPr sz="1200">
                <a:solidFill>
                  <a:srgbClr val="808080"/>
                </a:solidFill>
                <a:latin typeface="Minion Pro"/>
                <a:ea typeface="Minion Pro"/>
                <a:cs typeface="Minion Pro"/>
                <a:sym typeface="Minion Pro"/>
              </a:defRPr>
            </a:lvl3pPr>
            <a:lvl4pPr marL="1645920" indent="-274320">
              <a:buFontTx/>
              <a:defRPr sz="1200">
                <a:solidFill>
                  <a:srgbClr val="808080"/>
                </a:solidFill>
                <a:latin typeface="Minion Pro"/>
                <a:ea typeface="Minion Pro"/>
                <a:cs typeface="Minion Pro"/>
                <a:sym typeface="Minion Pro"/>
              </a:defRPr>
            </a:lvl4pPr>
            <a:lvl5pPr marL="2103120" indent="-274320">
              <a:buFontTx/>
              <a:defRPr sz="1200">
                <a:solidFill>
                  <a:srgbClr val="808080"/>
                </a:solidFill>
                <a:latin typeface="Minion Pro"/>
                <a:ea typeface="Minion Pro"/>
                <a:cs typeface="Minion Pro"/>
                <a:sym typeface="Minion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511" name="Segnaposto immagine 7"/>
          <p:cNvSpPr>
            <a:spLocks noGrp="1"/>
          </p:cNvSpPr>
          <p:nvPr>
            <p:ph type="pic" sz="half" idx="21"/>
          </p:nvPr>
        </p:nvSpPr>
        <p:spPr>
          <a:xfrm>
            <a:off x="360315" y="346230"/>
            <a:ext cx="4100716" cy="5237825"/>
          </a:xfrm>
          <a:prstGeom prst="rect">
            <a:avLst/>
          </a:prstGeom>
        </p:spPr>
        <p:txBody>
          <a:bodyPr lIns="91439" rIns="91439"/>
          <a:lstStyle/>
          <a:p>
            <a:endParaRPr/>
          </a:p>
        </p:txBody>
      </p:sp>
      <p:sp>
        <p:nvSpPr>
          <p:cNvPr id="512" name="Segnaposto testo 16"/>
          <p:cNvSpPr>
            <a:spLocks noGrp="1"/>
          </p:cNvSpPr>
          <p:nvPr>
            <p:ph type="body" sz="quarter" idx="22"/>
          </p:nvPr>
        </p:nvSpPr>
        <p:spPr>
          <a:xfrm>
            <a:off x="4682968" y="5677272"/>
            <a:ext cx="4083732" cy="353289"/>
          </a:xfrm>
          <a:prstGeom prst="rect">
            <a:avLst/>
          </a:prstGeom>
        </p:spPr>
        <p:txBody>
          <a:bodyPr anchor="b">
            <a:normAutofit/>
          </a:bodyPr>
          <a:lstStyle/>
          <a:p>
            <a:pPr marL="0" indent="0">
              <a:buSzTx/>
              <a:buFontTx/>
              <a:buNone/>
              <a:defRPr sz="1200">
                <a:solidFill>
                  <a:srgbClr val="808080"/>
                </a:solidFill>
                <a:latin typeface="Minion Pro"/>
                <a:ea typeface="Minion Pro"/>
                <a:cs typeface="Minion Pro"/>
                <a:sym typeface="Minion Pro"/>
              </a:defRPr>
            </a:pPr>
            <a:endParaRPr/>
          </a:p>
        </p:txBody>
      </p:sp>
      <p:sp>
        <p:nvSpPr>
          <p:cNvPr id="513" name="Segnaposto immagine 7"/>
          <p:cNvSpPr>
            <a:spLocks noGrp="1"/>
          </p:cNvSpPr>
          <p:nvPr>
            <p:ph type="pic" sz="half" idx="23"/>
          </p:nvPr>
        </p:nvSpPr>
        <p:spPr>
          <a:xfrm>
            <a:off x="4665986" y="346230"/>
            <a:ext cx="4100715" cy="5237825"/>
          </a:xfrm>
          <a:prstGeom prst="rect">
            <a:avLst/>
          </a:prstGeom>
        </p:spPr>
        <p:txBody>
          <a:bodyPr lIns="91439" rIns="91439"/>
          <a:lstStyle/>
          <a:p>
            <a:endParaRPr/>
          </a:p>
        </p:txBody>
      </p:sp>
      <p:sp>
        <p:nvSpPr>
          <p:cNvPr id="514" name="Connettore 1 14"/>
          <p:cNvSpPr/>
          <p:nvPr/>
        </p:nvSpPr>
        <p:spPr>
          <a:xfrm flipH="1">
            <a:off x="4569236" y="-31073"/>
            <a:ext cx="1" cy="6418556"/>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1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3 immagini+ Dida">
    <p:spTree>
      <p:nvGrpSpPr>
        <p:cNvPr id="1" name=""/>
        <p:cNvGrpSpPr/>
        <p:nvPr/>
      </p:nvGrpSpPr>
      <p:grpSpPr>
        <a:xfrm>
          <a:off x="0" y="0"/>
          <a:ext cx="0" cy="0"/>
          <a:chOff x="0" y="0"/>
          <a:chExt cx="0" cy="0"/>
        </a:xfrm>
      </p:grpSpPr>
      <p:sp>
        <p:nvSpPr>
          <p:cNvPr id="522"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523"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524" name="Corpo livello uno…"/>
          <p:cNvSpPr txBox="1">
            <a:spLocks noGrp="1"/>
          </p:cNvSpPr>
          <p:nvPr>
            <p:ph type="body" sz="quarter" idx="1"/>
          </p:nvPr>
        </p:nvSpPr>
        <p:spPr>
          <a:xfrm>
            <a:off x="377298" y="5677272"/>
            <a:ext cx="2663304" cy="353289"/>
          </a:xfrm>
          <a:prstGeom prst="rect">
            <a:avLst/>
          </a:prstGeom>
        </p:spPr>
        <p:txBody>
          <a:bodyPr anchor="b">
            <a:normAutofit/>
          </a:bodyPr>
          <a:lstStyle>
            <a:lvl1pPr marL="0" indent="0">
              <a:buSzTx/>
              <a:buFontTx/>
              <a:buNone/>
              <a:defRPr sz="1200">
                <a:solidFill>
                  <a:srgbClr val="808080"/>
                </a:solidFill>
                <a:latin typeface="Minion Pro"/>
                <a:ea typeface="Minion Pro"/>
                <a:cs typeface="Minion Pro"/>
                <a:sym typeface="Minion Pro"/>
              </a:defRPr>
            </a:lvl1pPr>
            <a:lvl2pPr marL="731519" indent="-274319">
              <a:buFontTx/>
              <a:defRPr sz="1200">
                <a:solidFill>
                  <a:srgbClr val="808080"/>
                </a:solidFill>
                <a:latin typeface="Minion Pro"/>
                <a:ea typeface="Minion Pro"/>
                <a:cs typeface="Minion Pro"/>
                <a:sym typeface="Minion Pro"/>
              </a:defRPr>
            </a:lvl2pPr>
            <a:lvl3pPr marL="1188719" indent="-274319">
              <a:buFontTx/>
              <a:defRPr sz="1200">
                <a:solidFill>
                  <a:srgbClr val="808080"/>
                </a:solidFill>
                <a:latin typeface="Minion Pro"/>
                <a:ea typeface="Minion Pro"/>
                <a:cs typeface="Minion Pro"/>
                <a:sym typeface="Minion Pro"/>
              </a:defRPr>
            </a:lvl3pPr>
            <a:lvl4pPr marL="1645920" indent="-274320">
              <a:buFontTx/>
              <a:defRPr sz="1200">
                <a:solidFill>
                  <a:srgbClr val="808080"/>
                </a:solidFill>
                <a:latin typeface="Minion Pro"/>
                <a:ea typeface="Minion Pro"/>
                <a:cs typeface="Minion Pro"/>
                <a:sym typeface="Minion Pro"/>
              </a:defRPr>
            </a:lvl4pPr>
            <a:lvl5pPr marL="2103120" indent="-274320">
              <a:buFontTx/>
              <a:defRPr sz="1200">
                <a:solidFill>
                  <a:srgbClr val="808080"/>
                </a:solidFill>
                <a:latin typeface="Minion Pro"/>
                <a:ea typeface="Minion Pro"/>
                <a:cs typeface="Minion Pro"/>
                <a:sym typeface="Minion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525" name="Segnaposto immagine 7"/>
          <p:cNvSpPr>
            <a:spLocks noGrp="1"/>
          </p:cNvSpPr>
          <p:nvPr>
            <p:ph type="pic" sz="half" idx="21"/>
          </p:nvPr>
        </p:nvSpPr>
        <p:spPr>
          <a:xfrm>
            <a:off x="372859" y="346230"/>
            <a:ext cx="2667744" cy="5237825"/>
          </a:xfrm>
          <a:prstGeom prst="rect">
            <a:avLst/>
          </a:prstGeom>
        </p:spPr>
        <p:txBody>
          <a:bodyPr lIns="91439" rIns="91439"/>
          <a:lstStyle/>
          <a:p>
            <a:endParaRPr/>
          </a:p>
        </p:txBody>
      </p:sp>
      <p:sp>
        <p:nvSpPr>
          <p:cNvPr id="526" name="Connettore 1 14"/>
          <p:cNvSpPr/>
          <p:nvPr/>
        </p:nvSpPr>
        <p:spPr>
          <a:xfrm flipH="1">
            <a:off x="3138915" y="-31073"/>
            <a:ext cx="1" cy="6418556"/>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27" name="Segnaposto testo 16"/>
          <p:cNvSpPr>
            <a:spLocks noGrp="1"/>
          </p:cNvSpPr>
          <p:nvPr>
            <p:ph type="body" sz="quarter" idx="22"/>
          </p:nvPr>
        </p:nvSpPr>
        <p:spPr>
          <a:xfrm>
            <a:off x="3239804" y="5677272"/>
            <a:ext cx="2663305" cy="353289"/>
          </a:xfrm>
          <a:prstGeom prst="rect">
            <a:avLst/>
          </a:prstGeom>
        </p:spPr>
        <p:txBody>
          <a:bodyPr anchor="b">
            <a:normAutofit/>
          </a:bodyPr>
          <a:lstStyle/>
          <a:p>
            <a:pPr marL="0" indent="0">
              <a:buSzTx/>
              <a:buFontTx/>
              <a:buNone/>
              <a:defRPr sz="1200">
                <a:solidFill>
                  <a:srgbClr val="808080"/>
                </a:solidFill>
                <a:latin typeface="Minion Pro"/>
                <a:ea typeface="Minion Pro"/>
                <a:cs typeface="Minion Pro"/>
                <a:sym typeface="Minion Pro"/>
              </a:defRPr>
            </a:pPr>
            <a:endParaRPr/>
          </a:p>
        </p:txBody>
      </p:sp>
      <p:sp>
        <p:nvSpPr>
          <p:cNvPr id="528" name="Segnaposto immagine 7"/>
          <p:cNvSpPr>
            <a:spLocks noGrp="1"/>
          </p:cNvSpPr>
          <p:nvPr>
            <p:ph type="pic" sz="half" idx="23"/>
          </p:nvPr>
        </p:nvSpPr>
        <p:spPr>
          <a:xfrm>
            <a:off x="3235366" y="346230"/>
            <a:ext cx="2667743" cy="5237825"/>
          </a:xfrm>
          <a:prstGeom prst="rect">
            <a:avLst/>
          </a:prstGeom>
        </p:spPr>
        <p:txBody>
          <a:bodyPr lIns="91439" rIns="91439"/>
          <a:lstStyle/>
          <a:p>
            <a:endParaRPr/>
          </a:p>
        </p:txBody>
      </p:sp>
      <p:sp>
        <p:nvSpPr>
          <p:cNvPr id="529" name="Segnaposto testo 16"/>
          <p:cNvSpPr>
            <a:spLocks noGrp="1"/>
          </p:cNvSpPr>
          <p:nvPr>
            <p:ph type="body" sz="quarter" idx="24"/>
          </p:nvPr>
        </p:nvSpPr>
        <p:spPr>
          <a:xfrm>
            <a:off x="6102310" y="5677272"/>
            <a:ext cx="2663304" cy="353289"/>
          </a:xfrm>
          <a:prstGeom prst="rect">
            <a:avLst/>
          </a:prstGeom>
        </p:spPr>
        <p:txBody>
          <a:bodyPr anchor="b">
            <a:normAutofit/>
          </a:bodyPr>
          <a:lstStyle/>
          <a:p>
            <a:pPr marL="0" indent="0">
              <a:buSzTx/>
              <a:buFontTx/>
              <a:buNone/>
              <a:defRPr sz="1200">
                <a:solidFill>
                  <a:srgbClr val="808080"/>
                </a:solidFill>
                <a:latin typeface="Minion Pro"/>
                <a:ea typeface="Minion Pro"/>
                <a:cs typeface="Minion Pro"/>
                <a:sym typeface="Minion Pro"/>
              </a:defRPr>
            </a:pPr>
            <a:endParaRPr/>
          </a:p>
        </p:txBody>
      </p:sp>
      <p:sp>
        <p:nvSpPr>
          <p:cNvPr id="530" name="Segnaposto immagine 7"/>
          <p:cNvSpPr>
            <a:spLocks noGrp="1"/>
          </p:cNvSpPr>
          <p:nvPr>
            <p:ph type="pic" sz="half" idx="25"/>
          </p:nvPr>
        </p:nvSpPr>
        <p:spPr>
          <a:xfrm>
            <a:off x="6097871" y="346230"/>
            <a:ext cx="2667743" cy="5237825"/>
          </a:xfrm>
          <a:prstGeom prst="rect">
            <a:avLst/>
          </a:prstGeom>
        </p:spPr>
        <p:txBody>
          <a:bodyPr lIns="91439" rIns="91439"/>
          <a:lstStyle/>
          <a:p>
            <a:endParaRPr/>
          </a:p>
        </p:txBody>
      </p:sp>
      <p:sp>
        <p:nvSpPr>
          <p:cNvPr id="531" name="Connettore 1 14"/>
          <p:cNvSpPr/>
          <p:nvPr/>
        </p:nvSpPr>
        <p:spPr>
          <a:xfrm flipH="1">
            <a:off x="6012143" y="-31073"/>
            <a:ext cx="1" cy="6418556"/>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3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Separatore Capitolo">
    <p:bg>
      <p:bgPr>
        <a:solidFill>
          <a:srgbClr val="0C3455"/>
        </a:solidFill>
        <a:effectLst/>
      </p:bgPr>
    </p:bg>
    <p:spTree>
      <p:nvGrpSpPr>
        <p:cNvPr id="1" name=""/>
        <p:cNvGrpSpPr/>
        <p:nvPr/>
      </p:nvGrpSpPr>
      <p:grpSpPr>
        <a:xfrm>
          <a:off x="0" y="0"/>
          <a:ext cx="0" cy="0"/>
          <a:chOff x="0" y="0"/>
          <a:chExt cx="0" cy="0"/>
        </a:xfrm>
      </p:grpSpPr>
      <p:sp>
        <p:nvSpPr>
          <p:cNvPr id="151" name="Connettore 1 5"/>
          <p:cNvSpPr/>
          <p:nvPr/>
        </p:nvSpPr>
        <p:spPr>
          <a:xfrm>
            <a:off x="4571999" y="-141271"/>
            <a:ext cx="1" cy="1181507"/>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152" name="Connettore 1 4"/>
          <p:cNvSpPr/>
          <p:nvPr/>
        </p:nvSpPr>
        <p:spPr>
          <a:xfrm>
            <a:off x="4571999" y="5587068"/>
            <a:ext cx="1" cy="1445628"/>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153" name="Corpo livello uno…"/>
          <p:cNvSpPr txBox="1">
            <a:spLocks noGrp="1"/>
          </p:cNvSpPr>
          <p:nvPr>
            <p:ph type="body" sz="quarter" idx="1" hasCustomPrompt="1"/>
          </p:nvPr>
        </p:nvSpPr>
        <p:spPr>
          <a:xfrm>
            <a:off x="1451296" y="3022386"/>
            <a:ext cx="6231122" cy="1841501"/>
          </a:xfrm>
          <a:prstGeom prst="rect">
            <a:avLst/>
          </a:prstGeom>
        </p:spPr>
        <p:txBody>
          <a:bodyPr>
            <a:normAutofit/>
          </a:bodyPr>
          <a:lstStyle>
            <a:lvl1pPr marL="0" indent="0" algn="ctr">
              <a:lnSpc>
                <a:spcPct val="100000"/>
              </a:lnSpc>
              <a:spcBef>
                <a:spcPts val="0"/>
              </a:spcBef>
              <a:buSzTx/>
              <a:buFontTx/>
              <a:buNone/>
              <a:defRPr sz="2200">
                <a:solidFill>
                  <a:srgbClr val="FFFFFF"/>
                </a:solidFill>
                <a:latin typeface="Brandon Grotesque Bold"/>
                <a:ea typeface="Brandon Grotesque Bold"/>
                <a:cs typeface="Brandon Grotesque Bold"/>
                <a:sym typeface="Brandon Grotesque Bold"/>
              </a:defRPr>
            </a:lvl1pPr>
            <a:lvl2pPr marL="666750" indent="-209550" algn="ctr">
              <a:lnSpc>
                <a:spcPct val="100000"/>
              </a:lnSpc>
              <a:spcBef>
                <a:spcPts val="0"/>
              </a:spcBef>
              <a:buFontTx/>
              <a:defRPr sz="2200">
                <a:solidFill>
                  <a:srgbClr val="FFFFFF"/>
                </a:solidFill>
                <a:latin typeface="Brandon Grotesque Bold"/>
                <a:ea typeface="Brandon Grotesque Bold"/>
                <a:cs typeface="Brandon Grotesque Bold"/>
                <a:sym typeface="Brandon Grotesque Bold"/>
              </a:defRPr>
            </a:lvl2pPr>
            <a:lvl3pPr marL="1165860" indent="-251460" algn="ctr">
              <a:lnSpc>
                <a:spcPct val="100000"/>
              </a:lnSpc>
              <a:spcBef>
                <a:spcPts val="0"/>
              </a:spcBef>
              <a:buFontTx/>
              <a:defRPr sz="2200">
                <a:solidFill>
                  <a:srgbClr val="FFFFFF"/>
                </a:solidFill>
                <a:latin typeface="Brandon Grotesque Bold"/>
                <a:ea typeface="Brandon Grotesque Bold"/>
                <a:cs typeface="Brandon Grotesque Bold"/>
                <a:sym typeface="Brandon Grotesque Bold"/>
              </a:defRPr>
            </a:lvl3pPr>
            <a:lvl4pPr marL="1651000" indent="-279400" algn="ctr">
              <a:lnSpc>
                <a:spcPct val="100000"/>
              </a:lnSpc>
              <a:spcBef>
                <a:spcPts val="0"/>
              </a:spcBef>
              <a:buFontTx/>
              <a:defRPr sz="2200">
                <a:solidFill>
                  <a:srgbClr val="FFFFFF"/>
                </a:solidFill>
                <a:latin typeface="Brandon Grotesque Bold"/>
                <a:ea typeface="Brandon Grotesque Bold"/>
                <a:cs typeface="Brandon Grotesque Bold"/>
                <a:sym typeface="Brandon Grotesque Bold"/>
              </a:defRPr>
            </a:lvl4pPr>
            <a:lvl5pPr marL="2108200" indent="-279400" algn="ctr">
              <a:lnSpc>
                <a:spcPct val="100000"/>
              </a:lnSpc>
              <a:spcBef>
                <a:spcPts val="0"/>
              </a:spcBef>
              <a:buFontTx/>
              <a:defRPr sz="2200">
                <a:solidFill>
                  <a:srgbClr val="FFFFFF"/>
                </a:solidFill>
                <a:latin typeface="Brandon Grotesque Bold"/>
                <a:ea typeface="Brandon Grotesque Bold"/>
                <a:cs typeface="Brandon Grotesque Bold"/>
                <a:sym typeface="Brandon Grotesque Bold"/>
              </a:defRPr>
            </a:lvl5pPr>
          </a:lstStyle>
          <a:p>
            <a:r>
              <a:t>TITOLO </a:t>
            </a:r>
          </a:p>
          <a:p>
            <a:pPr lvl="1"/>
            <a:endParaRPr/>
          </a:p>
          <a:p>
            <a:pPr lvl="2"/>
            <a:endParaRPr/>
          </a:p>
          <a:p>
            <a:pPr lvl="3"/>
            <a:endParaRPr/>
          </a:p>
          <a:p>
            <a:pPr lvl="4"/>
            <a:endParaRPr/>
          </a:p>
        </p:txBody>
      </p:sp>
      <p:sp>
        <p:nvSpPr>
          <p:cNvPr id="154" name="Segnaposto testo 27"/>
          <p:cNvSpPr>
            <a:spLocks noGrp="1"/>
          </p:cNvSpPr>
          <p:nvPr>
            <p:ph type="body" sz="quarter" idx="21" hasCustomPrompt="1"/>
          </p:nvPr>
        </p:nvSpPr>
        <p:spPr>
          <a:xfrm>
            <a:off x="3573081" y="2214694"/>
            <a:ext cx="1987551" cy="807693"/>
          </a:xfrm>
          <a:prstGeom prst="rect">
            <a:avLst/>
          </a:prstGeom>
        </p:spPr>
        <p:txBody>
          <a:bodyPr>
            <a:normAutofit/>
          </a:bodyPr>
          <a:lstStyle>
            <a:lvl1pPr marL="0" indent="0" algn="ctr" defTabSz="457200">
              <a:buSzTx/>
              <a:buFontTx/>
              <a:buNone/>
              <a:defRPr sz="4000">
                <a:solidFill>
                  <a:srgbClr val="6F7A8C"/>
                </a:solidFill>
                <a:latin typeface="Brandon Grotesque Bold"/>
                <a:ea typeface="Brandon Grotesque Bold"/>
                <a:cs typeface="Brandon Grotesque Bold"/>
                <a:sym typeface="Brandon Grotesque Bold"/>
              </a:defRPr>
            </a:lvl1pPr>
          </a:lstStyle>
          <a:p>
            <a:r>
              <a:t>01</a:t>
            </a:r>
          </a:p>
        </p:txBody>
      </p:sp>
      <p:sp>
        <p:nvSpPr>
          <p:cNvPr id="155"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1 immagine">
    <p:spTree>
      <p:nvGrpSpPr>
        <p:cNvPr id="1" name=""/>
        <p:cNvGrpSpPr/>
        <p:nvPr/>
      </p:nvGrpSpPr>
      <p:grpSpPr>
        <a:xfrm>
          <a:off x="0" y="0"/>
          <a:ext cx="0" cy="0"/>
          <a:chOff x="0" y="0"/>
          <a:chExt cx="0" cy="0"/>
        </a:xfrm>
      </p:grpSpPr>
      <p:sp>
        <p:nvSpPr>
          <p:cNvPr id="539"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540"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541" name="Segnaposto immagine 7"/>
          <p:cNvSpPr>
            <a:spLocks noGrp="1"/>
          </p:cNvSpPr>
          <p:nvPr>
            <p:ph type="pic" idx="21"/>
          </p:nvPr>
        </p:nvSpPr>
        <p:spPr>
          <a:xfrm>
            <a:off x="360314" y="346229"/>
            <a:ext cx="8410825" cy="5579615"/>
          </a:xfrm>
          <a:prstGeom prst="rect">
            <a:avLst/>
          </a:prstGeom>
        </p:spPr>
        <p:txBody>
          <a:bodyPr lIns="91439" rIns="91439"/>
          <a:lstStyle/>
          <a:p>
            <a:endParaRPr/>
          </a:p>
        </p:txBody>
      </p:sp>
      <p:sp>
        <p:nvSpPr>
          <p:cNvPr id="54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2 immagini">
    <p:spTree>
      <p:nvGrpSpPr>
        <p:cNvPr id="1" name=""/>
        <p:cNvGrpSpPr/>
        <p:nvPr/>
      </p:nvGrpSpPr>
      <p:grpSpPr>
        <a:xfrm>
          <a:off x="0" y="0"/>
          <a:ext cx="0" cy="0"/>
          <a:chOff x="0" y="0"/>
          <a:chExt cx="0" cy="0"/>
        </a:xfrm>
      </p:grpSpPr>
      <p:sp>
        <p:nvSpPr>
          <p:cNvPr id="549"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550"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551" name="Segnaposto immagine 7"/>
          <p:cNvSpPr>
            <a:spLocks noGrp="1"/>
          </p:cNvSpPr>
          <p:nvPr>
            <p:ph type="pic" sz="half" idx="21"/>
          </p:nvPr>
        </p:nvSpPr>
        <p:spPr>
          <a:xfrm>
            <a:off x="360315" y="346230"/>
            <a:ext cx="4100716" cy="5597370"/>
          </a:xfrm>
          <a:prstGeom prst="rect">
            <a:avLst/>
          </a:prstGeom>
        </p:spPr>
        <p:txBody>
          <a:bodyPr lIns="91439" rIns="91439"/>
          <a:lstStyle/>
          <a:p>
            <a:endParaRPr/>
          </a:p>
        </p:txBody>
      </p:sp>
      <p:sp>
        <p:nvSpPr>
          <p:cNvPr id="552" name="Segnaposto immagine 7"/>
          <p:cNvSpPr>
            <a:spLocks noGrp="1"/>
          </p:cNvSpPr>
          <p:nvPr>
            <p:ph type="pic" sz="half" idx="22"/>
          </p:nvPr>
        </p:nvSpPr>
        <p:spPr>
          <a:xfrm>
            <a:off x="4665986" y="346230"/>
            <a:ext cx="4100715" cy="5597370"/>
          </a:xfrm>
          <a:prstGeom prst="rect">
            <a:avLst/>
          </a:prstGeom>
        </p:spPr>
        <p:txBody>
          <a:bodyPr lIns="91439" rIns="91439"/>
          <a:lstStyle/>
          <a:p>
            <a:endParaRPr/>
          </a:p>
        </p:txBody>
      </p:sp>
      <p:sp>
        <p:nvSpPr>
          <p:cNvPr id="553" name="Connettore 1 14"/>
          <p:cNvSpPr/>
          <p:nvPr/>
        </p:nvSpPr>
        <p:spPr>
          <a:xfrm flipH="1">
            <a:off x="4569236" y="-31073"/>
            <a:ext cx="1" cy="6418556"/>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5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3 immagini">
    <p:spTree>
      <p:nvGrpSpPr>
        <p:cNvPr id="1" name=""/>
        <p:cNvGrpSpPr/>
        <p:nvPr/>
      </p:nvGrpSpPr>
      <p:grpSpPr>
        <a:xfrm>
          <a:off x="0" y="0"/>
          <a:ext cx="0" cy="0"/>
          <a:chOff x="0" y="0"/>
          <a:chExt cx="0" cy="0"/>
        </a:xfrm>
      </p:grpSpPr>
      <p:sp>
        <p:nvSpPr>
          <p:cNvPr id="561"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562"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563" name="Segnaposto immagine 7"/>
          <p:cNvSpPr>
            <a:spLocks noGrp="1"/>
          </p:cNvSpPr>
          <p:nvPr>
            <p:ph type="pic" sz="half" idx="21"/>
          </p:nvPr>
        </p:nvSpPr>
        <p:spPr>
          <a:xfrm>
            <a:off x="372859" y="346230"/>
            <a:ext cx="2667744" cy="5588492"/>
          </a:xfrm>
          <a:prstGeom prst="rect">
            <a:avLst/>
          </a:prstGeom>
        </p:spPr>
        <p:txBody>
          <a:bodyPr lIns="91439" rIns="91439"/>
          <a:lstStyle/>
          <a:p>
            <a:endParaRPr/>
          </a:p>
        </p:txBody>
      </p:sp>
      <p:sp>
        <p:nvSpPr>
          <p:cNvPr id="564" name="Connettore 1 14"/>
          <p:cNvSpPr/>
          <p:nvPr/>
        </p:nvSpPr>
        <p:spPr>
          <a:xfrm flipH="1">
            <a:off x="3143108" y="-31073"/>
            <a:ext cx="1" cy="6418556"/>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65" name="Segnaposto immagine 7"/>
          <p:cNvSpPr>
            <a:spLocks noGrp="1"/>
          </p:cNvSpPr>
          <p:nvPr>
            <p:ph type="pic" sz="half" idx="22"/>
          </p:nvPr>
        </p:nvSpPr>
        <p:spPr>
          <a:xfrm>
            <a:off x="3235366" y="346230"/>
            <a:ext cx="2667743" cy="5588492"/>
          </a:xfrm>
          <a:prstGeom prst="rect">
            <a:avLst/>
          </a:prstGeom>
        </p:spPr>
        <p:txBody>
          <a:bodyPr lIns="91439" rIns="91439"/>
          <a:lstStyle/>
          <a:p>
            <a:endParaRPr/>
          </a:p>
        </p:txBody>
      </p:sp>
      <p:sp>
        <p:nvSpPr>
          <p:cNvPr id="566" name="Segnaposto immagine 7"/>
          <p:cNvSpPr>
            <a:spLocks noGrp="1"/>
          </p:cNvSpPr>
          <p:nvPr>
            <p:ph type="pic" sz="half" idx="23"/>
          </p:nvPr>
        </p:nvSpPr>
        <p:spPr>
          <a:xfrm>
            <a:off x="6097871" y="346230"/>
            <a:ext cx="2667743" cy="5588492"/>
          </a:xfrm>
          <a:prstGeom prst="rect">
            <a:avLst/>
          </a:prstGeom>
        </p:spPr>
        <p:txBody>
          <a:bodyPr lIns="91439" rIns="91439"/>
          <a:lstStyle/>
          <a:p>
            <a:endParaRPr/>
          </a:p>
        </p:txBody>
      </p:sp>
      <p:sp>
        <p:nvSpPr>
          <p:cNvPr id="567" name="Connettore 1 14"/>
          <p:cNvSpPr/>
          <p:nvPr/>
        </p:nvSpPr>
        <p:spPr>
          <a:xfrm flipH="1">
            <a:off x="6007949" y="-31073"/>
            <a:ext cx="1" cy="6418556"/>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68"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meline+immagini_1">
    <p:spTree>
      <p:nvGrpSpPr>
        <p:cNvPr id="1" name=""/>
        <p:cNvGrpSpPr/>
        <p:nvPr/>
      </p:nvGrpSpPr>
      <p:grpSpPr>
        <a:xfrm>
          <a:off x="0" y="0"/>
          <a:ext cx="0" cy="0"/>
          <a:chOff x="0" y="0"/>
          <a:chExt cx="0" cy="0"/>
        </a:xfrm>
      </p:grpSpPr>
      <p:sp>
        <p:nvSpPr>
          <p:cNvPr id="575"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576"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577" name="Connettore 1 20"/>
          <p:cNvSpPr/>
          <p:nvPr/>
        </p:nvSpPr>
        <p:spPr>
          <a:xfrm>
            <a:off x="4571999" y="-141270"/>
            <a:ext cx="1" cy="75959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78" name="Connettore 1 20"/>
          <p:cNvSpPr/>
          <p:nvPr/>
        </p:nvSpPr>
        <p:spPr>
          <a:xfrm>
            <a:off x="4572000" y="5838738"/>
            <a:ext cx="1" cy="1019263"/>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79" name="Connettore 1 20"/>
          <p:cNvSpPr/>
          <p:nvPr/>
        </p:nvSpPr>
        <p:spPr>
          <a:xfrm flipH="1">
            <a:off x="6630988" y="3875087"/>
            <a:ext cx="533293" cy="1"/>
          </a:xfrm>
          <a:prstGeom prst="line">
            <a:avLst/>
          </a:prstGeom>
          <a:ln w="3175">
            <a:solidFill>
              <a:srgbClr val="44546A"/>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80" name="TITOLO DELLA SLIDE"/>
          <p:cNvSpPr txBox="1">
            <a:spLocks noGrp="1"/>
          </p:cNvSpPr>
          <p:nvPr>
            <p:ph type="title" hasCustomPrompt="1"/>
          </p:nvPr>
        </p:nvSpPr>
        <p:spPr>
          <a:xfrm>
            <a:off x="1447098" y="956307"/>
            <a:ext cx="6249801" cy="845526"/>
          </a:xfrm>
          <a:prstGeom prst="rect">
            <a:avLst/>
          </a:prstGeom>
        </p:spPr>
        <p:txBody>
          <a:bodyPr anchor="t">
            <a:normAutofit/>
          </a:bodyPr>
          <a:lstStyle>
            <a:lvl1pPr algn="ctr">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581" name="Corpo livello uno…"/>
          <p:cNvSpPr txBox="1">
            <a:spLocks noGrp="1"/>
          </p:cNvSpPr>
          <p:nvPr>
            <p:ph type="body" sz="quarter" idx="1"/>
          </p:nvPr>
        </p:nvSpPr>
        <p:spPr>
          <a:xfrm>
            <a:off x="377298" y="5677272"/>
            <a:ext cx="4088171" cy="353289"/>
          </a:xfrm>
          <a:prstGeom prst="rect">
            <a:avLst/>
          </a:prstGeom>
        </p:spPr>
        <p:txBody>
          <a:bodyPr anchor="b">
            <a:normAutofit/>
          </a:bodyPr>
          <a:lstStyle>
            <a:lvl1pPr marL="0" indent="0">
              <a:buSzTx/>
              <a:buFontTx/>
              <a:buNone/>
              <a:defRPr sz="1200">
                <a:solidFill>
                  <a:srgbClr val="808080"/>
                </a:solidFill>
                <a:latin typeface="Minion Pro"/>
                <a:ea typeface="Minion Pro"/>
                <a:cs typeface="Minion Pro"/>
                <a:sym typeface="Minion Pro"/>
              </a:defRPr>
            </a:lvl1pPr>
            <a:lvl2pPr marL="731519" indent="-274319">
              <a:buFontTx/>
              <a:defRPr sz="1200">
                <a:solidFill>
                  <a:srgbClr val="808080"/>
                </a:solidFill>
                <a:latin typeface="Minion Pro"/>
                <a:ea typeface="Minion Pro"/>
                <a:cs typeface="Minion Pro"/>
                <a:sym typeface="Minion Pro"/>
              </a:defRPr>
            </a:lvl2pPr>
            <a:lvl3pPr marL="1188719" indent="-274319">
              <a:buFontTx/>
              <a:defRPr sz="1200">
                <a:solidFill>
                  <a:srgbClr val="808080"/>
                </a:solidFill>
                <a:latin typeface="Minion Pro"/>
                <a:ea typeface="Minion Pro"/>
                <a:cs typeface="Minion Pro"/>
                <a:sym typeface="Minion Pro"/>
              </a:defRPr>
            </a:lvl3pPr>
            <a:lvl4pPr marL="1645920" indent="-274320">
              <a:buFontTx/>
              <a:defRPr sz="1200">
                <a:solidFill>
                  <a:srgbClr val="808080"/>
                </a:solidFill>
                <a:latin typeface="Minion Pro"/>
                <a:ea typeface="Minion Pro"/>
                <a:cs typeface="Minion Pro"/>
                <a:sym typeface="Minion Pro"/>
              </a:defRPr>
            </a:lvl4pPr>
            <a:lvl5pPr marL="2103120" indent="-274320">
              <a:buFontTx/>
              <a:defRPr sz="1200">
                <a:solidFill>
                  <a:srgbClr val="808080"/>
                </a:solidFill>
                <a:latin typeface="Minion Pro"/>
                <a:ea typeface="Minion Pro"/>
                <a:cs typeface="Minion Pro"/>
                <a:sym typeface="Minion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582" name="Segnaposto immagine 11"/>
          <p:cNvSpPr>
            <a:spLocks noGrp="1"/>
          </p:cNvSpPr>
          <p:nvPr>
            <p:ph type="pic" sz="half" idx="21"/>
          </p:nvPr>
        </p:nvSpPr>
        <p:spPr>
          <a:xfrm>
            <a:off x="377825" y="2174875"/>
            <a:ext cx="6253163" cy="3400425"/>
          </a:xfrm>
          <a:prstGeom prst="rect">
            <a:avLst/>
          </a:prstGeom>
        </p:spPr>
        <p:txBody>
          <a:bodyPr lIns="91439" rIns="91439"/>
          <a:lstStyle/>
          <a:p>
            <a:endParaRPr/>
          </a:p>
        </p:txBody>
      </p:sp>
      <p:sp>
        <p:nvSpPr>
          <p:cNvPr id="583" name="Segnaposto testo 16"/>
          <p:cNvSpPr>
            <a:spLocks noGrp="1"/>
          </p:cNvSpPr>
          <p:nvPr>
            <p:ph type="body" sz="quarter" idx="22" hasCustomPrompt="1"/>
          </p:nvPr>
        </p:nvSpPr>
        <p:spPr>
          <a:xfrm>
            <a:off x="6804734" y="3698442"/>
            <a:ext cx="1961965" cy="353289"/>
          </a:xfrm>
          <a:prstGeom prst="rect">
            <a:avLst/>
          </a:prstGeom>
        </p:spPr>
        <p:txBody>
          <a:bodyPr anchor="ctr">
            <a:normAutofit/>
          </a:bodyPr>
          <a:lstStyle>
            <a:lvl1pPr marL="0" indent="0" algn="ctr" defTabSz="667512">
              <a:spcBef>
                <a:spcPts val="700"/>
              </a:spcBef>
              <a:buSzTx/>
              <a:buFontTx/>
              <a:buNone/>
              <a:defRPr sz="1752" i="1">
                <a:solidFill>
                  <a:srgbClr val="0F3E5E"/>
                </a:solidFill>
                <a:latin typeface="Minion Pro Med"/>
                <a:ea typeface="Minion Pro Med"/>
                <a:cs typeface="Minion Pro Med"/>
                <a:sym typeface="Minion Pro Med"/>
              </a:defRPr>
            </a:lvl1pPr>
          </a:lstStyle>
          <a:p>
            <a:r>
              <a:t>DATA</a:t>
            </a:r>
          </a:p>
        </p:txBody>
      </p:sp>
      <p:sp>
        <p:nvSpPr>
          <p:cNvPr id="58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meline+immagini_2">
    <p:spTree>
      <p:nvGrpSpPr>
        <p:cNvPr id="1" name=""/>
        <p:cNvGrpSpPr/>
        <p:nvPr/>
      </p:nvGrpSpPr>
      <p:grpSpPr>
        <a:xfrm>
          <a:off x="0" y="0"/>
          <a:ext cx="0" cy="0"/>
          <a:chOff x="0" y="0"/>
          <a:chExt cx="0" cy="0"/>
        </a:xfrm>
      </p:grpSpPr>
      <p:sp>
        <p:nvSpPr>
          <p:cNvPr id="591"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592"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593" name="Connettore 1 20"/>
          <p:cNvSpPr/>
          <p:nvPr/>
        </p:nvSpPr>
        <p:spPr>
          <a:xfrm>
            <a:off x="4571999" y="-141270"/>
            <a:ext cx="1" cy="75959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94" name="Connettore 1 20"/>
          <p:cNvSpPr/>
          <p:nvPr/>
        </p:nvSpPr>
        <p:spPr>
          <a:xfrm>
            <a:off x="4571999" y="5335480"/>
            <a:ext cx="1" cy="1522521"/>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95" name="Connettore 1 20"/>
          <p:cNvSpPr/>
          <p:nvPr/>
        </p:nvSpPr>
        <p:spPr>
          <a:xfrm flipH="1">
            <a:off x="1984051" y="3320231"/>
            <a:ext cx="533293" cy="2"/>
          </a:xfrm>
          <a:prstGeom prst="line">
            <a:avLst/>
          </a:prstGeom>
          <a:ln w="3175">
            <a:solidFill>
              <a:srgbClr val="44546A"/>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596" name="Corpo livello uno…"/>
          <p:cNvSpPr txBox="1">
            <a:spLocks noGrp="1"/>
          </p:cNvSpPr>
          <p:nvPr>
            <p:ph type="body" sz="quarter" idx="1"/>
          </p:nvPr>
        </p:nvSpPr>
        <p:spPr>
          <a:xfrm>
            <a:off x="4643020" y="5158835"/>
            <a:ext cx="4128644" cy="353289"/>
          </a:xfrm>
          <a:prstGeom prst="rect">
            <a:avLst/>
          </a:prstGeom>
        </p:spPr>
        <p:txBody>
          <a:bodyPr anchor="b">
            <a:normAutofit/>
          </a:bodyPr>
          <a:lstStyle>
            <a:lvl1pPr marL="0" indent="0">
              <a:buSzTx/>
              <a:buFontTx/>
              <a:buNone/>
              <a:defRPr sz="1200">
                <a:solidFill>
                  <a:srgbClr val="808080"/>
                </a:solidFill>
                <a:latin typeface="Minion Pro"/>
                <a:ea typeface="Minion Pro"/>
                <a:cs typeface="Minion Pro"/>
                <a:sym typeface="Minion Pro"/>
              </a:defRPr>
            </a:lvl1pPr>
            <a:lvl2pPr marL="731519" indent="-274319">
              <a:buFontTx/>
              <a:defRPr sz="1200">
                <a:solidFill>
                  <a:srgbClr val="808080"/>
                </a:solidFill>
                <a:latin typeface="Minion Pro"/>
                <a:ea typeface="Minion Pro"/>
                <a:cs typeface="Minion Pro"/>
                <a:sym typeface="Minion Pro"/>
              </a:defRPr>
            </a:lvl2pPr>
            <a:lvl3pPr marL="1188719" indent="-274319">
              <a:buFontTx/>
              <a:defRPr sz="1200">
                <a:solidFill>
                  <a:srgbClr val="808080"/>
                </a:solidFill>
                <a:latin typeface="Minion Pro"/>
                <a:ea typeface="Minion Pro"/>
                <a:cs typeface="Minion Pro"/>
                <a:sym typeface="Minion Pro"/>
              </a:defRPr>
            </a:lvl3pPr>
            <a:lvl4pPr marL="1645920" indent="-274320">
              <a:buFontTx/>
              <a:defRPr sz="1200">
                <a:solidFill>
                  <a:srgbClr val="808080"/>
                </a:solidFill>
                <a:latin typeface="Minion Pro"/>
                <a:ea typeface="Minion Pro"/>
                <a:cs typeface="Minion Pro"/>
                <a:sym typeface="Minion Pro"/>
              </a:defRPr>
            </a:lvl4pPr>
            <a:lvl5pPr marL="2103120" indent="-274320">
              <a:buFontTx/>
              <a:defRPr sz="1200">
                <a:solidFill>
                  <a:srgbClr val="808080"/>
                </a:solidFill>
                <a:latin typeface="Minion Pro"/>
                <a:ea typeface="Minion Pro"/>
                <a:cs typeface="Minion Pro"/>
                <a:sym typeface="Minion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597" name="Segnaposto immagine 11"/>
          <p:cNvSpPr>
            <a:spLocks noGrp="1"/>
          </p:cNvSpPr>
          <p:nvPr>
            <p:ph type="pic" sz="half" idx="21"/>
          </p:nvPr>
        </p:nvSpPr>
        <p:spPr>
          <a:xfrm>
            <a:off x="2517344" y="1620020"/>
            <a:ext cx="6253163" cy="3400426"/>
          </a:xfrm>
          <a:prstGeom prst="rect">
            <a:avLst/>
          </a:prstGeom>
        </p:spPr>
        <p:txBody>
          <a:bodyPr lIns="91439" rIns="91439"/>
          <a:lstStyle/>
          <a:p>
            <a:endParaRPr/>
          </a:p>
        </p:txBody>
      </p:sp>
      <p:sp>
        <p:nvSpPr>
          <p:cNvPr id="598" name="Segnaposto testo 16"/>
          <p:cNvSpPr>
            <a:spLocks noGrp="1"/>
          </p:cNvSpPr>
          <p:nvPr>
            <p:ph type="body" sz="quarter" idx="22" hasCustomPrompt="1"/>
          </p:nvPr>
        </p:nvSpPr>
        <p:spPr>
          <a:xfrm>
            <a:off x="377299" y="3143587"/>
            <a:ext cx="1961964" cy="353289"/>
          </a:xfrm>
          <a:prstGeom prst="rect">
            <a:avLst/>
          </a:prstGeom>
        </p:spPr>
        <p:txBody>
          <a:bodyPr anchor="ctr">
            <a:normAutofit/>
          </a:bodyPr>
          <a:lstStyle>
            <a:lvl1pPr marL="0" indent="0" algn="ctr" defTabSz="667512">
              <a:spcBef>
                <a:spcPts val="700"/>
              </a:spcBef>
              <a:buSzTx/>
              <a:buFontTx/>
              <a:buNone/>
              <a:defRPr sz="1752" i="1">
                <a:solidFill>
                  <a:srgbClr val="0F3E5E"/>
                </a:solidFill>
                <a:latin typeface="Minion Pro Med"/>
                <a:ea typeface="Minion Pro Med"/>
                <a:cs typeface="Minion Pro Med"/>
                <a:sym typeface="Minion Pro Med"/>
              </a:defRPr>
            </a:lvl1pPr>
          </a:lstStyle>
          <a:p>
            <a:r>
              <a:t>DATA</a:t>
            </a:r>
          </a:p>
        </p:txBody>
      </p:sp>
      <p:sp>
        <p:nvSpPr>
          <p:cNvPr id="59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meline+immagini_3">
    <p:spTree>
      <p:nvGrpSpPr>
        <p:cNvPr id="1" name=""/>
        <p:cNvGrpSpPr/>
        <p:nvPr/>
      </p:nvGrpSpPr>
      <p:grpSpPr>
        <a:xfrm>
          <a:off x="0" y="0"/>
          <a:ext cx="0" cy="0"/>
          <a:chOff x="0" y="0"/>
          <a:chExt cx="0" cy="0"/>
        </a:xfrm>
      </p:grpSpPr>
      <p:sp>
        <p:nvSpPr>
          <p:cNvPr id="606"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607"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608" name="Connettore 1 20"/>
          <p:cNvSpPr/>
          <p:nvPr/>
        </p:nvSpPr>
        <p:spPr>
          <a:xfrm>
            <a:off x="4571999" y="-141270"/>
            <a:ext cx="1" cy="75959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609" name="Connettore 1 20"/>
          <p:cNvSpPr/>
          <p:nvPr/>
        </p:nvSpPr>
        <p:spPr>
          <a:xfrm>
            <a:off x="4571999" y="5335480"/>
            <a:ext cx="1" cy="1522521"/>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610" name="Connettore 1 20"/>
          <p:cNvSpPr/>
          <p:nvPr/>
        </p:nvSpPr>
        <p:spPr>
          <a:xfrm flipH="1">
            <a:off x="6630988" y="3329109"/>
            <a:ext cx="533293" cy="2"/>
          </a:xfrm>
          <a:prstGeom prst="line">
            <a:avLst/>
          </a:prstGeom>
          <a:ln w="3175">
            <a:solidFill>
              <a:srgbClr val="44546A"/>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611" name="Corpo livello uno…"/>
          <p:cNvSpPr txBox="1">
            <a:spLocks noGrp="1"/>
          </p:cNvSpPr>
          <p:nvPr>
            <p:ph type="body" sz="quarter" idx="1"/>
          </p:nvPr>
        </p:nvSpPr>
        <p:spPr>
          <a:xfrm>
            <a:off x="377298" y="5158835"/>
            <a:ext cx="4088171" cy="353289"/>
          </a:xfrm>
          <a:prstGeom prst="rect">
            <a:avLst/>
          </a:prstGeom>
        </p:spPr>
        <p:txBody>
          <a:bodyPr anchor="b">
            <a:normAutofit/>
          </a:bodyPr>
          <a:lstStyle>
            <a:lvl1pPr marL="0" indent="0">
              <a:buSzTx/>
              <a:buFontTx/>
              <a:buNone/>
              <a:defRPr sz="1200">
                <a:solidFill>
                  <a:srgbClr val="808080"/>
                </a:solidFill>
                <a:latin typeface="Minion Pro"/>
                <a:ea typeface="Minion Pro"/>
                <a:cs typeface="Minion Pro"/>
                <a:sym typeface="Minion Pro"/>
              </a:defRPr>
            </a:lvl1pPr>
            <a:lvl2pPr marL="731519" indent="-274319">
              <a:buFontTx/>
              <a:defRPr sz="1200">
                <a:solidFill>
                  <a:srgbClr val="808080"/>
                </a:solidFill>
                <a:latin typeface="Minion Pro"/>
                <a:ea typeface="Minion Pro"/>
                <a:cs typeface="Minion Pro"/>
                <a:sym typeface="Minion Pro"/>
              </a:defRPr>
            </a:lvl2pPr>
            <a:lvl3pPr marL="1188719" indent="-274319">
              <a:buFontTx/>
              <a:defRPr sz="1200">
                <a:solidFill>
                  <a:srgbClr val="808080"/>
                </a:solidFill>
                <a:latin typeface="Minion Pro"/>
                <a:ea typeface="Minion Pro"/>
                <a:cs typeface="Minion Pro"/>
                <a:sym typeface="Minion Pro"/>
              </a:defRPr>
            </a:lvl3pPr>
            <a:lvl4pPr marL="1645920" indent="-274320">
              <a:buFontTx/>
              <a:defRPr sz="1200">
                <a:solidFill>
                  <a:srgbClr val="808080"/>
                </a:solidFill>
                <a:latin typeface="Minion Pro"/>
                <a:ea typeface="Minion Pro"/>
                <a:cs typeface="Minion Pro"/>
                <a:sym typeface="Minion Pro"/>
              </a:defRPr>
            </a:lvl4pPr>
            <a:lvl5pPr marL="2103120" indent="-274320">
              <a:buFontTx/>
              <a:defRPr sz="1200">
                <a:solidFill>
                  <a:srgbClr val="808080"/>
                </a:solidFill>
                <a:latin typeface="Minion Pro"/>
                <a:ea typeface="Minion Pro"/>
                <a:cs typeface="Minion Pro"/>
                <a:sym typeface="Minion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612" name="Segnaposto immagine 11"/>
          <p:cNvSpPr>
            <a:spLocks noGrp="1"/>
          </p:cNvSpPr>
          <p:nvPr>
            <p:ph type="pic" sz="half" idx="21"/>
          </p:nvPr>
        </p:nvSpPr>
        <p:spPr>
          <a:xfrm>
            <a:off x="377825" y="1628898"/>
            <a:ext cx="6253163" cy="3400426"/>
          </a:xfrm>
          <a:prstGeom prst="rect">
            <a:avLst/>
          </a:prstGeom>
        </p:spPr>
        <p:txBody>
          <a:bodyPr lIns="91439" rIns="91439"/>
          <a:lstStyle/>
          <a:p>
            <a:endParaRPr/>
          </a:p>
        </p:txBody>
      </p:sp>
      <p:sp>
        <p:nvSpPr>
          <p:cNvPr id="613" name="Segnaposto testo 16"/>
          <p:cNvSpPr>
            <a:spLocks noGrp="1"/>
          </p:cNvSpPr>
          <p:nvPr>
            <p:ph type="body" sz="quarter" idx="22" hasCustomPrompt="1"/>
          </p:nvPr>
        </p:nvSpPr>
        <p:spPr>
          <a:xfrm>
            <a:off x="6804734" y="3152465"/>
            <a:ext cx="1961965" cy="353289"/>
          </a:xfrm>
          <a:prstGeom prst="rect">
            <a:avLst/>
          </a:prstGeom>
        </p:spPr>
        <p:txBody>
          <a:bodyPr anchor="ctr">
            <a:normAutofit/>
          </a:bodyPr>
          <a:lstStyle>
            <a:lvl1pPr marL="0" indent="0" algn="ctr" defTabSz="667512">
              <a:spcBef>
                <a:spcPts val="700"/>
              </a:spcBef>
              <a:buSzTx/>
              <a:buFontTx/>
              <a:buNone/>
              <a:defRPr sz="1752" i="1">
                <a:solidFill>
                  <a:srgbClr val="0F3E5E"/>
                </a:solidFill>
                <a:latin typeface="Minion Pro Med"/>
                <a:ea typeface="Minion Pro Med"/>
                <a:cs typeface="Minion Pro Med"/>
                <a:sym typeface="Minion Pro Med"/>
              </a:defRPr>
            </a:lvl1pPr>
          </a:lstStyle>
          <a:p>
            <a:r>
              <a:t>DATA</a:t>
            </a:r>
          </a:p>
        </p:txBody>
      </p:sp>
      <p:sp>
        <p:nvSpPr>
          <p:cNvPr id="61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Solo titolo">
    <p:spTree>
      <p:nvGrpSpPr>
        <p:cNvPr id="1" name=""/>
        <p:cNvGrpSpPr/>
        <p:nvPr/>
      </p:nvGrpSpPr>
      <p:grpSpPr>
        <a:xfrm>
          <a:off x="0" y="0"/>
          <a:ext cx="0" cy="0"/>
          <a:chOff x="0" y="0"/>
          <a:chExt cx="0" cy="0"/>
        </a:xfrm>
      </p:grpSpPr>
      <p:sp>
        <p:nvSpPr>
          <p:cNvPr id="621"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622"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623" name="TITOLO DELLA SLIDE"/>
          <p:cNvSpPr txBox="1">
            <a:spLocks noGrp="1"/>
          </p:cNvSpPr>
          <p:nvPr>
            <p:ph type="title" hasCustomPrompt="1"/>
          </p:nvPr>
        </p:nvSpPr>
        <p:spPr>
          <a:xfrm>
            <a:off x="1447098" y="956307"/>
            <a:ext cx="6249801" cy="845526"/>
          </a:xfrm>
          <a:prstGeom prst="rect">
            <a:avLst/>
          </a:prstGeom>
        </p:spPr>
        <p:txBody>
          <a:bodyPr anchor="t">
            <a:normAutofit/>
          </a:bodyPr>
          <a:lstStyle>
            <a:lvl1pPr algn="ctr">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624"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Copertina">
    <p:spTree>
      <p:nvGrpSpPr>
        <p:cNvPr id="1" name=""/>
        <p:cNvGrpSpPr/>
        <p:nvPr/>
      </p:nvGrpSpPr>
      <p:grpSpPr>
        <a:xfrm>
          <a:off x="0" y="0"/>
          <a:ext cx="0" cy="0"/>
          <a:chOff x="0" y="0"/>
          <a:chExt cx="0" cy="0"/>
        </a:xfrm>
      </p:grpSpPr>
      <p:sp>
        <p:nvSpPr>
          <p:cNvPr id="631"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632"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633" name="Rettangolo 7"/>
          <p:cNvSpPr/>
          <p:nvPr/>
        </p:nvSpPr>
        <p:spPr>
          <a:xfrm>
            <a:off x="-82266" y="3860984"/>
            <a:ext cx="9301768" cy="3043154"/>
          </a:xfrm>
          <a:prstGeom prst="rect">
            <a:avLst/>
          </a:prstGeom>
          <a:solidFill>
            <a:srgbClr val="0C3455"/>
          </a:solidFill>
          <a:ln w="12700">
            <a:miter lim="400000"/>
          </a:ln>
        </p:spPr>
        <p:txBody>
          <a:bodyPr lIns="45719" rIns="45719" anchor="ctr"/>
          <a:lstStyle/>
          <a:p>
            <a:pPr defTabSz="457200">
              <a:lnSpc>
                <a:spcPct val="100000"/>
              </a:lnSpc>
              <a:defRPr sz="1800" b="0">
                <a:solidFill>
                  <a:srgbClr val="FF0000"/>
                </a:solidFill>
                <a:latin typeface="+mj-lt"/>
                <a:ea typeface="+mj-ea"/>
                <a:cs typeface="+mj-cs"/>
                <a:sym typeface="Univers Next Pro"/>
              </a:defRPr>
            </a:pPr>
            <a:endParaRPr/>
          </a:p>
        </p:txBody>
      </p:sp>
      <p:sp>
        <p:nvSpPr>
          <p:cNvPr id="634" name="WELCOME DAY SCHOOL OF ARCHITECTURE URBAN PLANNING CONSTRUCTION ENGINEERING"/>
          <p:cNvSpPr txBox="1">
            <a:spLocks noGrp="1"/>
          </p:cNvSpPr>
          <p:nvPr>
            <p:ph type="title" hasCustomPrompt="1"/>
          </p:nvPr>
        </p:nvSpPr>
        <p:spPr>
          <a:xfrm>
            <a:off x="1421934" y="4500345"/>
            <a:ext cx="6300133" cy="1090916"/>
          </a:xfrm>
          <a:prstGeom prst="rect">
            <a:avLst/>
          </a:prstGeom>
        </p:spPr>
        <p:txBody>
          <a:bodyPr>
            <a:normAutofit/>
          </a:bodyPr>
          <a:lstStyle>
            <a:lvl1pPr algn="ctr">
              <a:lnSpc>
                <a:spcPct val="100000"/>
              </a:lnSpc>
              <a:defRPr sz="2200">
                <a:solidFill>
                  <a:srgbClr val="FFFFFF"/>
                </a:solidFill>
                <a:latin typeface="Brandon Grotesque Bold"/>
                <a:ea typeface="Brandon Grotesque Bold"/>
                <a:cs typeface="Brandon Grotesque Bold"/>
                <a:sym typeface="Brandon Grotesque Bold"/>
              </a:defRPr>
            </a:lvl1pPr>
          </a:lstStyle>
          <a:p>
            <a:r>
              <a:t>WELCOME DAY SCHOOL OF ARCHITECTURE URBAN PLANNING CONSTRUCTION ENGINEERING</a:t>
            </a:r>
          </a:p>
        </p:txBody>
      </p:sp>
      <p:grpSp>
        <p:nvGrpSpPr>
          <p:cNvPr id="757" name="Gruppo 12"/>
          <p:cNvGrpSpPr/>
          <p:nvPr/>
        </p:nvGrpSpPr>
        <p:grpSpPr>
          <a:xfrm>
            <a:off x="14141" y="3868630"/>
            <a:ext cx="9112795" cy="109078"/>
            <a:chOff x="0" y="0"/>
            <a:chExt cx="9112794" cy="109077"/>
          </a:xfrm>
        </p:grpSpPr>
        <p:grpSp>
          <p:nvGrpSpPr>
            <p:cNvPr id="755" name="Gruppo 13"/>
            <p:cNvGrpSpPr/>
            <p:nvPr/>
          </p:nvGrpSpPr>
          <p:grpSpPr>
            <a:xfrm>
              <a:off x="0" y="0"/>
              <a:ext cx="9036647" cy="109078"/>
              <a:chOff x="0" y="0"/>
              <a:chExt cx="9036646" cy="109077"/>
            </a:xfrm>
          </p:grpSpPr>
          <p:sp>
            <p:nvSpPr>
              <p:cNvPr id="635" name="Connettore 1 11"/>
              <p:cNvSpPr/>
              <p:nvPr/>
            </p:nvSpPr>
            <p:spPr>
              <a:xfrm flipH="1">
                <a:off x="-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36" name="Connettore 1 12"/>
              <p:cNvSpPr/>
              <p:nvPr/>
            </p:nvSpPr>
            <p:spPr>
              <a:xfrm flipH="1">
                <a:off x="7593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37" name="Connettore 1 13"/>
              <p:cNvSpPr/>
              <p:nvPr/>
            </p:nvSpPr>
            <p:spPr>
              <a:xfrm flipH="1">
                <a:off x="15187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38" name="Connettore 1 14"/>
              <p:cNvSpPr/>
              <p:nvPr/>
            </p:nvSpPr>
            <p:spPr>
              <a:xfrm>
                <a:off x="22781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39" name="Connettore 1 15"/>
              <p:cNvSpPr/>
              <p:nvPr/>
            </p:nvSpPr>
            <p:spPr>
              <a:xfrm>
                <a:off x="30375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0" name="Connettore 1 16"/>
              <p:cNvSpPr/>
              <p:nvPr/>
            </p:nvSpPr>
            <p:spPr>
              <a:xfrm>
                <a:off x="37969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1" name="Connettore 1 17"/>
              <p:cNvSpPr/>
              <p:nvPr/>
            </p:nvSpPr>
            <p:spPr>
              <a:xfrm>
                <a:off x="45563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2" name="Connettore 1 18"/>
              <p:cNvSpPr/>
              <p:nvPr/>
            </p:nvSpPr>
            <p:spPr>
              <a:xfrm>
                <a:off x="53156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3" name="Connettore 1 19"/>
              <p:cNvSpPr/>
              <p:nvPr/>
            </p:nvSpPr>
            <p:spPr>
              <a:xfrm>
                <a:off x="60750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4" name="Connettore 1 20"/>
              <p:cNvSpPr/>
              <p:nvPr/>
            </p:nvSpPr>
            <p:spPr>
              <a:xfrm>
                <a:off x="68344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5" name="Connettore 1 21"/>
              <p:cNvSpPr/>
              <p:nvPr/>
            </p:nvSpPr>
            <p:spPr>
              <a:xfrm>
                <a:off x="75938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6" name="Connettore 1 22"/>
              <p:cNvSpPr/>
              <p:nvPr/>
            </p:nvSpPr>
            <p:spPr>
              <a:xfrm>
                <a:off x="83532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7" name="Connettore 1 23"/>
              <p:cNvSpPr/>
              <p:nvPr/>
            </p:nvSpPr>
            <p:spPr>
              <a:xfrm>
                <a:off x="91126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8" name="Connettore 1 24"/>
              <p:cNvSpPr/>
              <p:nvPr/>
            </p:nvSpPr>
            <p:spPr>
              <a:xfrm>
                <a:off x="98719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49" name="Connettore 1 25"/>
              <p:cNvSpPr/>
              <p:nvPr/>
            </p:nvSpPr>
            <p:spPr>
              <a:xfrm>
                <a:off x="106313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0" name="Connettore 1 26"/>
              <p:cNvSpPr/>
              <p:nvPr/>
            </p:nvSpPr>
            <p:spPr>
              <a:xfrm>
                <a:off x="113907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1" name="Connettore 1 27"/>
              <p:cNvSpPr/>
              <p:nvPr/>
            </p:nvSpPr>
            <p:spPr>
              <a:xfrm>
                <a:off x="121501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2" name="Connettore 1 28"/>
              <p:cNvSpPr/>
              <p:nvPr/>
            </p:nvSpPr>
            <p:spPr>
              <a:xfrm>
                <a:off x="129095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3" name="Connettore 1 29"/>
              <p:cNvSpPr/>
              <p:nvPr/>
            </p:nvSpPr>
            <p:spPr>
              <a:xfrm>
                <a:off x="136689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4" name="Connettore 1 30"/>
              <p:cNvSpPr/>
              <p:nvPr/>
            </p:nvSpPr>
            <p:spPr>
              <a:xfrm>
                <a:off x="144283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5" name="Connettore 1 31"/>
              <p:cNvSpPr/>
              <p:nvPr/>
            </p:nvSpPr>
            <p:spPr>
              <a:xfrm>
                <a:off x="151876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6" name="Connettore 1 32"/>
              <p:cNvSpPr/>
              <p:nvPr/>
            </p:nvSpPr>
            <p:spPr>
              <a:xfrm>
                <a:off x="159470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7" name="Connettore 1 33"/>
              <p:cNvSpPr/>
              <p:nvPr/>
            </p:nvSpPr>
            <p:spPr>
              <a:xfrm>
                <a:off x="167064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8" name="Connettore 1 34"/>
              <p:cNvSpPr/>
              <p:nvPr/>
            </p:nvSpPr>
            <p:spPr>
              <a:xfrm>
                <a:off x="174658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59" name="Connettore 1 35"/>
              <p:cNvSpPr/>
              <p:nvPr/>
            </p:nvSpPr>
            <p:spPr>
              <a:xfrm>
                <a:off x="182252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0" name="Connettore 1 36"/>
              <p:cNvSpPr/>
              <p:nvPr/>
            </p:nvSpPr>
            <p:spPr>
              <a:xfrm>
                <a:off x="189846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1" name="Connettore 1 37"/>
              <p:cNvSpPr/>
              <p:nvPr/>
            </p:nvSpPr>
            <p:spPr>
              <a:xfrm>
                <a:off x="197439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2" name="Connettore 1 38"/>
              <p:cNvSpPr/>
              <p:nvPr/>
            </p:nvSpPr>
            <p:spPr>
              <a:xfrm>
                <a:off x="205033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3" name="Connettore 1 39"/>
              <p:cNvSpPr/>
              <p:nvPr/>
            </p:nvSpPr>
            <p:spPr>
              <a:xfrm>
                <a:off x="212627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4" name="Connettore 1 40"/>
              <p:cNvSpPr/>
              <p:nvPr/>
            </p:nvSpPr>
            <p:spPr>
              <a:xfrm>
                <a:off x="220221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5" name="Connettore 1 41"/>
              <p:cNvSpPr/>
              <p:nvPr/>
            </p:nvSpPr>
            <p:spPr>
              <a:xfrm>
                <a:off x="227815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6" name="Connettore 1 42"/>
              <p:cNvSpPr/>
              <p:nvPr/>
            </p:nvSpPr>
            <p:spPr>
              <a:xfrm>
                <a:off x="235409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7" name="Connettore 1 43"/>
              <p:cNvSpPr/>
              <p:nvPr/>
            </p:nvSpPr>
            <p:spPr>
              <a:xfrm>
                <a:off x="243002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8" name="Connettore 1 44"/>
              <p:cNvSpPr/>
              <p:nvPr/>
            </p:nvSpPr>
            <p:spPr>
              <a:xfrm>
                <a:off x="250596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69" name="Connettore 1 45"/>
              <p:cNvSpPr/>
              <p:nvPr/>
            </p:nvSpPr>
            <p:spPr>
              <a:xfrm>
                <a:off x="258190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0" name="Connettore 1 46"/>
              <p:cNvSpPr/>
              <p:nvPr/>
            </p:nvSpPr>
            <p:spPr>
              <a:xfrm>
                <a:off x="265784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1" name="Connettore 1 47"/>
              <p:cNvSpPr/>
              <p:nvPr/>
            </p:nvSpPr>
            <p:spPr>
              <a:xfrm>
                <a:off x="273378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2" name="Connettore 1 48"/>
              <p:cNvSpPr/>
              <p:nvPr/>
            </p:nvSpPr>
            <p:spPr>
              <a:xfrm>
                <a:off x="280972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3" name="Connettore 1 49"/>
              <p:cNvSpPr/>
              <p:nvPr/>
            </p:nvSpPr>
            <p:spPr>
              <a:xfrm>
                <a:off x="288566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4" name="Connettore 1 50"/>
              <p:cNvSpPr/>
              <p:nvPr/>
            </p:nvSpPr>
            <p:spPr>
              <a:xfrm>
                <a:off x="296159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5" name="Connettore 1 51"/>
              <p:cNvSpPr/>
              <p:nvPr/>
            </p:nvSpPr>
            <p:spPr>
              <a:xfrm>
                <a:off x="303753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6" name="Connettore 1 52"/>
              <p:cNvSpPr/>
              <p:nvPr/>
            </p:nvSpPr>
            <p:spPr>
              <a:xfrm>
                <a:off x="311347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7" name="Connettore 1 53"/>
              <p:cNvSpPr/>
              <p:nvPr/>
            </p:nvSpPr>
            <p:spPr>
              <a:xfrm>
                <a:off x="318941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8" name="Connettore 1 54"/>
              <p:cNvSpPr/>
              <p:nvPr/>
            </p:nvSpPr>
            <p:spPr>
              <a:xfrm>
                <a:off x="326535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79" name="Connettore 1 55"/>
              <p:cNvSpPr/>
              <p:nvPr/>
            </p:nvSpPr>
            <p:spPr>
              <a:xfrm>
                <a:off x="334129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0" name="Connettore 1 56"/>
              <p:cNvSpPr/>
              <p:nvPr/>
            </p:nvSpPr>
            <p:spPr>
              <a:xfrm>
                <a:off x="341722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1" name="Connettore 1 57"/>
              <p:cNvSpPr/>
              <p:nvPr/>
            </p:nvSpPr>
            <p:spPr>
              <a:xfrm>
                <a:off x="349316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2" name="Connettore 1 58"/>
              <p:cNvSpPr/>
              <p:nvPr/>
            </p:nvSpPr>
            <p:spPr>
              <a:xfrm>
                <a:off x="356910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3" name="Connettore 1 59"/>
              <p:cNvSpPr/>
              <p:nvPr/>
            </p:nvSpPr>
            <p:spPr>
              <a:xfrm>
                <a:off x="364504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4" name="Connettore 1 60"/>
              <p:cNvSpPr/>
              <p:nvPr/>
            </p:nvSpPr>
            <p:spPr>
              <a:xfrm>
                <a:off x="372098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5" name="Connettore 1 61"/>
              <p:cNvSpPr/>
              <p:nvPr/>
            </p:nvSpPr>
            <p:spPr>
              <a:xfrm>
                <a:off x="379692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6" name="Connettore 1 62"/>
              <p:cNvSpPr/>
              <p:nvPr/>
            </p:nvSpPr>
            <p:spPr>
              <a:xfrm>
                <a:off x="387285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7" name="Connettore 1 63"/>
              <p:cNvSpPr/>
              <p:nvPr/>
            </p:nvSpPr>
            <p:spPr>
              <a:xfrm>
                <a:off x="394879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8" name="Connettore 1 64"/>
              <p:cNvSpPr/>
              <p:nvPr/>
            </p:nvSpPr>
            <p:spPr>
              <a:xfrm>
                <a:off x="402473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89" name="Connettore 1 65"/>
              <p:cNvSpPr/>
              <p:nvPr/>
            </p:nvSpPr>
            <p:spPr>
              <a:xfrm>
                <a:off x="410067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0" name="Connettore 1 66"/>
              <p:cNvSpPr/>
              <p:nvPr/>
            </p:nvSpPr>
            <p:spPr>
              <a:xfrm>
                <a:off x="417661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1" name="Connettore 1 67"/>
              <p:cNvSpPr/>
              <p:nvPr/>
            </p:nvSpPr>
            <p:spPr>
              <a:xfrm>
                <a:off x="425255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2" name="Connettore 1 68"/>
              <p:cNvSpPr/>
              <p:nvPr/>
            </p:nvSpPr>
            <p:spPr>
              <a:xfrm>
                <a:off x="432849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3" name="Connettore 1 69"/>
              <p:cNvSpPr/>
              <p:nvPr/>
            </p:nvSpPr>
            <p:spPr>
              <a:xfrm>
                <a:off x="440442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4" name="Connettore 1 70"/>
              <p:cNvSpPr/>
              <p:nvPr/>
            </p:nvSpPr>
            <p:spPr>
              <a:xfrm>
                <a:off x="448036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5" name="Connettore 1 71"/>
              <p:cNvSpPr/>
              <p:nvPr/>
            </p:nvSpPr>
            <p:spPr>
              <a:xfrm>
                <a:off x="455630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6" name="Connettore 1 72"/>
              <p:cNvSpPr/>
              <p:nvPr/>
            </p:nvSpPr>
            <p:spPr>
              <a:xfrm>
                <a:off x="463224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7" name="Connettore 1 73"/>
              <p:cNvSpPr/>
              <p:nvPr/>
            </p:nvSpPr>
            <p:spPr>
              <a:xfrm>
                <a:off x="470818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8" name="Connettore 1 74"/>
              <p:cNvSpPr/>
              <p:nvPr/>
            </p:nvSpPr>
            <p:spPr>
              <a:xfrm>
                <a:off x="478412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699" name="Connettore 1 75"/>
              <p:cNvSpPr/>
              <p:nvPr/>
            </p:nvSpPr>
            <p:spPr>
              <a:xfrm>
                <a:off x="486005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0" name="Connettore 1 76"/>
              <p:cNvSpPr/>
              <p:nvPr/>
            </p:nvSpPr>
            <p:spPr>
              <a:xfrm>
                <a:off x="493599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1" name="Connettore 1 77"/>
              <p:cNvSpPr/>
              <p:nvPr/>
            </p:nvSpPr>
            <p:spPr>
              <a:xfrm>
                <a:off x="501193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2" name="Connettore 1 78"/>
              <p:cNvSpPr/>
              <p:nvPr/>
            </p:nvSpPr>
            <p:spPr>
              <a:xfrm>
                <a:off x="508787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3" name="Connettore 1 79"/>
              <p:cNvSpPr/>
              <p:nvPr/>
            </p:nvSpPr>
            <p:spPr>
              <a:xfrm>
                <a:off x="516381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4" name="Connettore 1 80"/>
              <p:cNvSpPr/>
              <p:nvPr/>
            </p:nvSpPr>
            <p:spPr>
              <a:xfrm>
                <a:off x="523975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5" name="Connettore 1 81"/>
              <p:cNvSpPr/>
              <p:nvPr/>
            </p:nvSpPr>
            <p:spPr>
              <a:xfrm>
                <a:off x="531568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6" name="Connettore 1 82"/>
              <p:cNvSpPr/>
              <p:nvPr/>
            </p:nvSpPr>
            <p:spPr>
              <a:xfrm>
                <a:off x="539162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7" name="Connettore 1 83"/>
              <p:cNvSpPr/>
              <p:nvPr/>
            </p:nvSpPr>
            <p:spPr>
              <a:xfrm>
                <a:off x="546756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8" name="Connettore 1 84"/>
              <p:cNvSpPr/>
              <p:nvPr/>
            </p:nvSpPr>
            <p:spPr>
              <a:xfrm>
                <a:off x="554350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09" name="Connettore 1 85"/>
              <p:cNvSpPr/>
              <p:nvPr/>
            </p:nvSpPr>
            <p:spPr>
              <a:xfrm>
                <a:off x="561944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0" name="Connettore 1 86"/>
              <p:cNvSpPr/>
              <p:nvPr/>
            </p:nvSpPr>
            <p:spPr>
              <a:xfrm>
                <a:off x="569538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1" name="Connettore 1 87"/>
              <p:cNvSpPr/>
              <p:nvPr/>
            </p:nvSpPr>
            <p:spPr>
              <a:xfrm>
                <a:off x="577132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2" name="Connettore 1 88"/>
              <p:cNvSpPr/>
              <p:nvPr/>
            </p:nvSpPr>
            <p:spPr>
              <a:xfrm>
                <a:off x="584725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3" name="Connettore 1 89"/>
              <p:cNvSpPr/>
              <p:nvPr/>
            </p:nvSpPr>
            <p:spPr>
              <a:xfrm>
                <a:off x="592319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4" name="Connettore 1 90"/>
              <p:cNvSpPr/>
              <p:nvPr/>
            </p:nvSpPr>
            <p:spPr>
              <a:xfrm>
                <a:off x="599913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5" name="Connettore 1 91"/>
              <p:cNvSpPr/>
              <p:nvPr/>
            </p:nvSpPr>
            <p:spPr>
              <a:xfrm>
                <a:off x="607507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6" name="Connettore 1 92"/>
              <p:cNvSpPr/>
              <p:nvPr/>
            </p:nvSpPr>
            <p:spPr>
              <a:xfrm>
                <a:off x="615101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7" name="Connettore 1 93"/>
              <p:cNvSpPr/>
              <p:nvPr/>
            </p:nvSpPr>
            <p:spPr>
              <a:xfrm>
                <a:off x="622695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8" name="Connettore 1 94"/>
              <p:cNvSpPr/>
              <p:nvPr/>
            </p:nvSpPr>
            <p:spPr>
              <a:xfrm>
                <a:off x="630288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19" name="Connettore 1 95"/>
              <p:cNvSpPr/>
              <p:nvPr/>
            </p:nvSpPr>
            <p:spPr>
              <a:xfrm>
                <a:off x="637882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0" name="Connettore 1 96"/>
              <p:cNvSpPr/>
              <p:nvPr/>
            </p:nvSpPr>
            <p:spPr>
              <a:xfrm>
                <a:off x="645476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1" name="Connettore 1 97"/>
              <p:cNvSpPr/>
              <p:nvPr/>
            </p:nvSpPr>
            <p:spPr>
              <a:xfrm>
                <a:off x="653070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2" name="Connettore 1 98"/>
              <p:cNvSpPr/>
              <p:nvPr/>
            </p:nvSpPr>
            <p:spPr>
              <a:xfrm>
                <a:off x="660664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3" name="Connettore 1 99"/>
              <p:cNvSpPr/>
              <p:nvPr/>
            </p:nvSpPr>
            <p:spPr>
              <a:xfrm>
                <a:off x="668258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4" name="Connettore 1 100"/>
              <p:cNvSpPr/>
              <p:nvPr/>
            </p:nvSpPr>
            <p:spPr>
              <a:xfrm>
                <a:off x="675851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5" name="Connettore 1 101"/>
              <p:cNvSpPr/>
              <p:nvPr/>
            </p:nvSpPr>
            <p:spPr>
              <a:xfrm>
                <a:off x="683445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6" name="Connettore 1 102"/>
              <p:cNvSpPr/>
              <p:nvPr/>
            </p:nvSpPr>
            <p:spPr>
              <a:xfrm>
                <a:off x="691039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7" name="Connettore 1 103"/>
              <p:cNvSpPr/>
              <p:nvPr/>
            </p:nvSpPr>
            <p:spPr>
              <a:xfrm>
                <a:off x="698633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8" name="Connettore 1 104"/>
              <p:cNvSpPr/>
              <p:nvPr/>
            </p:nvSpPr>
            <p:spPr>
              <a:xfrm>
                <a:off x="706227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29" name="Connettore 1 105"/>
              <p:cNvSpPr/>
              <p:nvPr/>
            </p:nvSpPr>
            <p:spPr>
              <a:xfrm>
                <a:off x="713821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0" name="Connettore 1 106"/>
              <p:cNvSpPr/>
              <p:nvPr/>
            </p:nvSpPr>
            <p:spPr>
              <a:xfrm>
                <a:off x="721415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1" name="Connettore 1 107"/>
              <p:cNvSpPr/>
              <p:nvPr/>
            </p:nvSpPr>
            <p:spPr>
              <a:xfrm>
                <a:off x="729008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2" name="Connettore 1 108"/>
              <p:cNvSpPr/>
              <p:nvPr/>
            </p:nvSpPr>
            <p:spPr>
              <a:xfrm>
                <a:off x="736602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3" name="Connettore 1 109"/>
              <p:cNvSpPr/>
              <p:nvPr/>
            </p:nvSpPr>
            <p:spPr>
              <a:xfrm>
                <a:off x="744196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4" name="Connettore 1 110"/>
              <p:cNvSpPr/>
              <p:nvPr/>
            </p:nvSpPr>
            <p:spPr>
              <a:xfrm>
                <a:off x="751790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5" name="Connettore 1 111"/>
              <p:cNvSpPr/>
              <p:nvPr/>
            </p:nvSpPr>
            <p:spPr>
              <a:xfrm>
                <a:off x="759384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6" name="Connettore 1 112"/>
              <p:cNvSpPr/>
              <p:nvPr/>
            </p:nvSpPr>
            <p:spPr>
              <a:xfrm>
                <a:off x="766978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7" name="Connettore 1 113"/>
              <p:cNvSpPr/>
              <p:nvPr/>
            </p:nvSpPr>
            <p:spPr>
              <a:xfrm>
                <a:off x="774571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8" name="Connettore 1 114"/>
              <p:cNvSpPr/>
              <p:nvPr/>
            </p:nvSpPr>
            <p:spPr>
              <a:xfrm>
                <a:off x="782165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39" name="Connettore 1 115"/>
              <p:cNvSpPr/>
              <p:nvPr/>
            </p:nvSpPr>
            <p:spPr>
              <a:xfrm>
                <a:off x="789759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0" name="Connettore 1 116"/>
              <p:cNvSpPr/>
              <p:nvPr/>
            </p:nvSpPr>
            <p:spPr>
              <a:xfrm>
                <a:off x="797353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1" name="Connettore 1 117"/>
              <p:cNvSpPr/>
              <p:nvPr/>
            </p:nvSpPr>
            <p:spPr>
              <a:xfrm>
                <a:off x="804947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2" name="Connettore 1 118"/>
              <p:cNvSpPr/>
              <p:nvPr/>
            </p:nvSpPr>
            <p:spPr>
              <a:xfrm>
                <a:off x="812541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3" name="Connettore 1 119"/>
              <p:cNvSpPr/>
              <p:nvPr/>
            </p:nvSpPr>
            <p:spPr>
              <a:xfrm>
                <a:off x="820135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4" name="Connettore 1 120"/>
              <p:cNvSpPr/>
              <p:nvPr/>
            </p:nvSpPr>
            <p:spPr>
              <a:xfrm>
                <a:off x="827728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5" name="Connettore 1 121"/>
              <p:cNvSpPr/>
              <p:nvPr/>
            </p:nvSpPr>
            <p:spPr>
              <a:xfrm>
                <a:off x="835322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6" name="Connettore 1 122"/>
              <p:cNvSpPr/>
              <p:nvPr/>
            </p:nvSpPr>
            <p:spPr>
              <a:xfrm>
                <a:off x="842916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7" name="Connettore 1 123"/>
              <p:cNvSpPr/>
              <p:nvPr/>
            </p:nvSpPr>
            <p:spPr>
              <a:xfrm>
                <a:off x="850510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8" name="Connettore 1 124"/>
              <p:cNvSpPr/>
              <p:nvPr/>
            </p:nvSpPr>
            <p:spPr>
              <a:xfrm>
                <a:off x="858104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49" name="Connettore 1 125"/>
              <p:cNvSpPr/>
              <p:nvPr/>
            </p:nvSpPr>
            <p:spPr>
              <a:xfrm>
                <a:off x="865698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50" name="Connettore 1 126"/>
              <p:cNvSpPr/>
              <p:nvPr/>
            </p:nvSpPr>
            <p:spPr>
              <a:xfrm>
                <a:off x="873291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51" name="Connettore 1 127"/>
              <p:cNvSpPr/>
              <p:nvPr/>
            </p:nvSpPr>
            <p:spPr>
              <a:xfrm>
                <a:off x="880885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52" name="Connettore 1 128"/>
              <p:cNvSpPr/>
              <p:nvPr/>
            </p:nvSpPr>
            <p:spPr>
              <a:xfrm>
                <a:off x="888479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53" name="Connettore 1 129"/>
              <p:cNvSpPr/>
              <p:nvPr/>
            </p:nvSpPr>
            <p:spPr>
              <a:xfrm>
                <a:off x="896073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754" name="Connettore 1 130"/>
              <p:cNvSpPr/>
              <p:nvPr/>
            </p:nvSpPr>
            <p:spPr>
              <a:xfrm>
                <a:off x="903664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grpSp>
        <p:sp>
          <p:nvSpPr>
            <p:cNvPr id="756" name="Connettore 1 5"/>
            <p:cNvSpPr/>
            <p:nvPr/>
          </p:nvSpPr>
          <p:spPr>
            <a:xfrm>
              <a:off x="911279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grpSp>
      <p:sp>
        <p:nvSpPr>
          <p:cNvPr id="758" name="Segnaposto immagine 138"/>
          <p:cNvSpPr>
            <a:spLocks noGrp="1"/>
          </p:cNvSpPr>
          <p:nvPr>
            <p:ph type="pic" idx="21"/>
          </p:nvPr>
        </p:nvSpPr>
        <p:spPr>
          <a:xfrm>
            <a:off x="0" y="0"/>
            <a:ext cx="9144000" cy="3860987"/>
          </a:xfrm>
          <a:prstGeom prst="rect">
            <a:avLst/>
          </a:prstGeom>
        </p:spPr>
        <p:txBody>
          <a:bodyPr lIns="91439" rIns="91439"/>
          <a:lstStyle/>
          <a:p>
            <a:endParaRPr/>
          </a:p>
        </p:txBody>
      </p:sp>
      <p:sp>
        <p:nvSpPr>
          <p:cNvPr id="759" name="Connettore 1 5"/>
          <p:cNvSpPr/>
          <p:nvPr/>
        </p:nvSpPr>
        <p:spPr>
          <a:xfrm>
            <a:off x="4572000" y="3868630"/>
            <a:ext cx="1" cy="388014"/>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760" name="Connettore 1 5"/>
          <p:cNvSpPr/>
          <p:nvPr/>
        </p:nvSpPr>
        <p:spPr>
          <a:xfrm>
            <a:off x="4572000" y="6663993"/>
            <a:ext cx="1" cy="388014"/>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pic>
        <p:nvPicPr>
          <p:cNvPr id="761" name="Immagine 1" descr="Immagine 1"/>
          <p:cNvPicPr>
            <a:picLocks noChangeAspect="1"/>
          </p:cNvPicPr>
          <p:nvPr/>
        </p:nvPicPr>
        <p:blipFill>
          <a:blip r:embed="rId3"/>
          <a:stretch>
            <a:fillRect/>
          </a:stretch>
        </p:blipFill>
        <p:spPr>
          <a:xfrm>
            <a:off x="2144230" y="49088"/>
            <a:ext cx="4552493" cy="3762810"/>
          </a:xfrm>
          <a:prstGeom prst="rect">
            <a:avLst/>
          </a:prstGeom>
          <a:ln w="12700">
            <a:miter lim="400000"/>
          </a:ln>
        </p:spPr>
      </p:pic>
      <p:sp>
        <p:nvSpPr>
          <p:cNvPr id="76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polimi 3">
    <p:spTree>
      <p:nvGrpSpPr>
        <p:cNvPr id="1" name=""/>
        <p:cNvGrpSpPr/>
        <p:nvPr/>
      </p:nvGrpSpPr>
      <p:grpSpPr>
        <a:xfrm>
          <a:off x="0" y="0"/>
          <a:ext cx="0" cy="0"/>
          <a:chOff x="0" y="0"/>
          <a:chExt cx="0" cy="0"/>
        </a:xfrm>
      </p:grpSpPr>
      <p:sp>
        <p:nvSpPr>
          <p:cNvPr id="769"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770"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771" name="Numero diapositiva"/>
          <p:cNvSpPr txBox="1">
            <a:spLocks noGrp="1"/>
          </p:cNvSpPr>
          <p:nvPr>
            <p:ph type="sldNum" sz="quarter" idx="2"/>
          </p:nvPr>
        </p:nvSpPr>
        <p:spPr>
          <a:xfrm>
            <a:off x="225252" y="6459588"/>
            <a:ext cx="242571" cy="241427"/>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pic>
        <p:nvPicPr>
          <p:cNvPr id="772" name="Immagine" descr="Immagine"/>
          <p:cNvPicPr>
            <a:picLocks noChangeAspect="1"/>
          </p:cNvPicPr>
          <p:nvPr/>
        </p:nvPicPr>
        <p:blipFill>
          <a:blip r:embed="rId3">
            <a:alphaModFix amt="3644"/>
          </a:blip>
          <a:stretch>
            <a:fillRect/>
          </a:stretch>
        </p:blipFill>
        <p:spPr>
          <a:xfrm>
            <a:off x="-1533077" y="-3098"/>
            <a:ext cx="6785797" cy="6864196"/>
          </a:xfrm>
          <a:prstGeom prst="rect">
            <a:avLst/>
          </a:prstGeom>
          <a:ln w="12700">
            <a:miter lim="400000"/>
          </a:ln>
        </p:spPr>
      </p:pic>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Diapositiva titolo">
    <p:spTree>
      <p:nvGrpSpPr>
        <p:cNvPr id="1" name=""/>
        <p:cNvGrpSpPr/>
        <p:nvPr/>
      </p:nvGrpSpPr>
      <p:grpSpPr>
        <a:xfrm>
          <a:off x="0" y="0"/>
          <a:ext cx="0" cy="0"/>
          <a:chOff x="0" y="0"/>
          <a:chExt cx="0" cy="0"/>
        </a:xfrm>
      </p:grpSpPr>
      <p:sp>
        <p:nvSpPr>
          <p:cNvPr id="779"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780"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781" name="Titolo Testo"/>
          <p:cNvSpPr txBox="1">
            <a:spLocks noGrp="1"/>
          </p:cNvSpPr>
          <p:nvPr>
            <p:ph type="title"/>
          </p:nvPr>
        </p:nvSpPr>
        <p:spPr>
          <a:xfrm>
            <a:off x="1143000" y="1122362"/>
            <a:ext cx="6858000" cy="2387601"/>
          </a:xfrm>
          <a:prstGeom prst="rect">
            <a:avLst/>
          </a:prstGeom>
        </p:spPr>
        <p:txBody>
          <a:bodyPr anchor="b">
            <a:normAutofit/>
          </a:bodyPr>
          <a:lstStyle>
            <a:lvl1pPr algn="ctr">
              <a:defRPr sz="4500"/>
            </a:lvl1pPr>
          </a:lstStyle>
          <a:p>
            <a:r>
              <a:t>Titolo Testo</a:t>
            </a:r>
          </a:p>
        </p:txBody>
      </p:sp>
      <p:sp>
        <p:nvSpPr>
          <p:cNvPr id="782" name="Corpo livello uno…"/>
          <p:cNvSpPr txBox="1">
            <a:spLocks noGrp="1"/>
          </p:cNvSpPr>
          <p:nvPr>
            <p:ph type="body" sz="quarter" idx="1"/>
          </p:nvPr>
        </p:nvSpPr>
        <p:spPr>
          <a:xfrm>
            <a:off x="1143000" y="3602037"/>
            <a:ext cx="6858000" cy="1655763"/>
          </a:xfrm>
          <a:prstGeom prst="rect">
            <a:avLst/>
          </a:prstGeom>
        </p:spPr>
        <p:txBody>
          <a:bodyPr>
            <a:normAutofit/>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t>Corpo livello uno</a:t>
            </a:r>
          </a:p>
          <a:p>
            <a:pPr lvl="1"/>
            <a:r>
              <a:t>Corpo livello due</a:t>
            </a:r>
          </a:p>
          <a:p>
            <a:pPr lvl="2"/>
            <a:r>
              <a:t>Corpo livello tre</a:t>
            </a:r>
          </a:p>
          <a:p>
            <a:pPr lvl="3"/>
            <a:r>
              <a:t>Corpo livello quattro</a:t>
            </a:r>
          </a:p>
          <a:p>
            <a:pPr lvl="4"/>
            <a:r>
              <a:t>Corpo livello cinque</a:t>
            </a:r>
          </a:p>
        </p:txBody>
      </p:sp>
      <p:sp>
        <p:nvSpPr>
          <p:cNvPr id="783" name="Numero diapositiva"/>
          <p:cNvSpPr txBox="1">
            <a:spLocks noGrp="1"/>
          </p:cNvSpPr>
          <p:nvPr>
            <p:ph type="sldNum" sz="quarter" idx="2"/>
          </p:nvPr>
        </p:nvSpPr>
        <p:spPr>
          <a:xfrm>
            <a:off x="0" y="0"/>
            <a:ext cx="335866" cy="333088"/>
          </a:xfrm>
          <a:prstGeom prst="rect">
            <a:avLst/>
          </a:prstGeom>
        </p:spPr>
        <p:txBody>
          <a:bodyPr anchor="t"/>
          <a:lstStyle>
            <a:lvl1pPr algn="l">
              <a:defRPr sz="1800"/>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Citazione">
    <p:bg>
      <p:bgPr>
        <a:solidFill>
          <a:srgbClr val="0C3455"/>
        </a:solidFill>
        <a:effectLst/>
      </p:bgPr>
    </p:bg>
    <p:spTree>
      <p:nvGrpSpPr>
        <p:cNvPr id="1" name=""/>
        <p:cNvGrpSpPr/>
        <p:nvPr/>
      </p:nvGrpSpPr>
      <p:grpSpPr>
        <a:xfrm>
          <a:off x="0" y="0"/>
          <a:ext cx="0" cy="0"/>
          <a:chOff x="0" y="0"/>
          <a:chExt cx="0" cy="0"/>
        </a:xfrm>
      </p:grpSpPr>
      <p:sp>
        <p:nvSpPr>
          <p:cNvPr id="162" name="Connettore 1 5"/>
          <p:cNvSpPr/>
          <p:nvPr/>
        </p:nvSpPr>
        <p:spPr>
          <a:xfrm>
            <a:off x="4572000" y="-141271"/>
            <a:ext cx="0" cy="1361215"/>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163" name="Connettore 1 4"/>
          <p:cNvSpPr/>
          <p:nvPr/>
        </p:nvSpPr>
        <p:spPr>
          <a:xfrm>
            <a:off x="4582443" y="5748770"/>
            <a:ext cx="1" cy="1283925"/>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164" name="Corpo livello uno…"/>
          <p:cNvSpPr txBox="1">
            <a:spLocks noGrp="1"/>
          </p:cNvSpPr>
          <p:nvPr>
            <p:ph type="body" sz="quarter" idx="1"/>
          </p:nvPr>
        </p:nvSpPr>
        <p:spPr>
          <a:xfrm>
            <a:off x="1451295" y="2444806"/>
            <a:ext cx="6249800" cy="1863393"/>
          </a:xfrm>
          <a:prstGeom prst="rect">
            <a:avLst/>
          </a:prstGeom>
        </p:spPr>
        <p:txBody>
          <a:bodyPr anchor="ctr">
            <a:normAutofit/>
          </a:bodyPr>
          <a:lstStyle>
            <a:lvl1pPr marL="0" indent="0" algn="ctr">
              <a:lnSpc>
                <a:spcPct val="110000"/>
              </a:lnSpc>
              <a:spcBef>
                <a:spcPts val="0"/>
              </a:spcBef>
              <a:buSzTx/>
              <a:buFontTx/>
              <a:buNone/>
              <a:defRPr sz="1600" i="1">
                <a:solidFill>
                  <a:srgbClr val="FFFFFF"/>
                </a:solidFill>
                <a:latin typeface="Minion Pro Med"/>
                <a:ea typeface="Minion Pro Med"/>
                <a:cs typeface="Minion Pro Med"/>
                <a:sym typeface="Minion Pro Med"/>
              </a:defRPr>
            </a:lvl1pPr>
            <a:lvl2pPr marL="609600" indent="-152400" algn="ctr">
              <a:lnSpc>
                <a:spcPct val="110000"/>
              </a:lnSpc>
              <a:spcBef>
                <a:spcPts val="0"/>
              </a:spcBef>
              <a:buFontTx/>
              <a:defRPr sz="1600" i="1">
                <a:solidFill>
                  <a:srgbClr val="FFFFFF"/>
                </a:solidFill>
                <a:latin typeface="Minion Pro Med"/>
                <a:ea typeface="Minion Pro Med"/>
                <a:cs typeface="Minion Pro Med"/>
                <a:sym typeface="Minion Pro Med"/>
              </a:defRPr>
            </a:lvl2pPr>
            <a:lvl3pPr marL="1097280" indent="-182880" algn="ctr">
              <a:lnSpc>
                <a:spcPct val="110000"/>
              </a:lnSpc>
              <a:spcBef>
                <a:spcPts val="0"/>
              </a:spcBef>
              <a:buFontTx/>
              <a:defRPr sz="1600" i="1">
                <a:solidFill>
                  <a:srgbClr val="FFFFFF"/>
                </a:solidFill>
                <a:latin typeface="Minion Pro Med"/>
                <a:ea typeface="Minion Pro Med"/>
                <a:cs typeface="Minion Pro Med"/>
                <a:sym typeface="Minion Pro Med"/>
              </a:defRPr>
            </a:lvl3pPr>
            <a:lvl4pPr marL="1574800" indent="-203200" algn="ctr">
              <a:lnSpc>
                <a:spcPct val="110000"/>
              </a:lnSpc>
              <a:spcBef>
                <a:spcPts val="0"/>
              </a:spcBef>
              <a:buFontTx/>
              <a:defRPr sz="1600" i="1">
                <a:solidFill>
                  <a:srgbClr val="FFFFFF"/>
                </a:solidFill>
                <a:latin typeface="Minion Pro Med"/>
                <a:ea typeface="Minion Pro Med"/>
                <a:cs typeface="Minion Pro Med"/>
                <a:sym typeface="Minion Pro Med"/>
              </a:defRPr>
            </a:lvl4pPr>
            <a:lvl5pPr marL="2032000" indent="-203200" algn="ctr">
              <a:lnSpc>
                <a:spcPct val="110000"/>
              </a:lnSpc>
              <a:spcBef>
                <a:spcPts val="0"/>
              </a:spcBef>
              <a:buFontTx/>
              <a:defRPr sz="1600" i="1">
                <a:solidFill>
                  <a:srgbClr val="FFFFFF"/>
                </a:solidFill>
                <a:latin typeface="Minion Pro Med"/>
                <a:ea typeface="Minion Pro Med"/>
                <a:cs typeface="Minion Pro Med"/>
                <a:sym typeface="Minion Pro Med"/>
              </a:defRPr>
            </a:lvl5pPr>
          </a:lstStyle>
          <a:p>
            <a:r>
              <a:t>Corpo livello uno</a:t>
            </a:r>
          </a:p>
          <a:p>
            <a:pPr lvl="1"/>
            <a:r>
              <a:t>Corpo livello due</a:t>
            </a:r>
          </a:p>
          <a:p>
            <a:pPr lvl="2"/>
            <a:r>
              <a:t>Corpo livello tre</a:t>
            </a:r>
          </a:p>
          <a:p>
            <a:pPr lvl="3"/>
            <a:r>
              <a:t>Corpo livello quattro</a:t>
            </a:r>
          </a:p>
          <a:p>
            <a:pPr lvl="4"/>
            <a:r>
              <a:t>Corpo livello cinque</a:t>
            </a:r>
          </a:p>
        </p:txBody>
      </p:sp>
      <p:sp>
        <p:nvSpPr>
          <p:cNvPr id="165" name="Segnaposto testo 16"/>
          <p:cNvSpPr>
            <a:spLocks noGrp="1"/>
          </p:cNvSpPr>
          <p:nvPr>
            <p:ph type="body" sz="quarter" idx="21"/>
          </p:nvPr>
        </p:nvSpPr>
        <p:spPr>
          <a:xfrm>
            <a:off x="4638805" y="4316586"/>
            <a:ext cx="3062290" cy="288926"/>
          </a:xfrm>
          <a:prstGeom prst="rect">
            <a:avLst/>
          </a:prstGeom>
        </p:spPr>
        <p:txBody>
          <a:bodyPr>
            <a:normAutofit/>
          </a:bodyPr>
          <a:lstStyle/>
          <a:p>
            <a:pPr marL="0" indent="0" algn="r">
              <a:buSzTx/>
              <a:buFontTx/>
              <a:buNone/>
              <a:defRPr sz="1000">
                <a:solidFill>
                  <a:srgbClr val="FFFFFF"/>
                </a:solidFill>
                <a:latin typeface="+mj-lt"/>
                <a:ea typeface="+mj-ea"/>
                <a:cs typeface="+mj-cs"/>
                <a:sym typeface="Univers Next Pro"/>
              </a:defRPr>
            </a:pPr>
            <a:endParaRPr/>
          </a:p>
        </p:txBody>
      </p:sp>
      <p:sp>
        <p:nvSpPr>
          <p:cNvPr id="166"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polimi 2">
    <p:spTree>
      <p:nvGrpSpPr>
        <p:cNvPr id="1" name=""/>
        <p:cNvGrpSpPr/>
        <p:nvPr/>
      </p:nvGrpSpPr>
      <p:grpSpPr>
        <a:xfrm>
          <a:off x="0" y="0"/>
          <a:ext cx="0" cy="0"/>
          <a:chOff x="0" y="0"/>
          <a:chExt cx="0" cy="0"/>
        </a:xfrm>
      </p:grpSpPr>
      <p:sp>
        <p:nvSpPr>
          <p:cNvPr id="790"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791"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792" name="Rettangolo 4"/>
          <p:cNvSpPr/>
          <p:nvPr/>
        </p:nvSpPr>
        <p:spPr>
          <a:xfrm>
            <a:off x="4650378" y="-2"/>
            <a:ext cx="4147454" cy="6243723"/>
          </a:xfrm>
          <a:prstGeom prst="rect">
            <a:avLst/>
          </a:prstGeom>
          <a:solidFill>
            <a:srgbClr val="FFFFFF"/>
          </a:solidFill>
          <a:ln w="12700">
            <a:miter lim="400000"/>
          </a:ln>
        </p:spPr>
        <p:txBody>
          <a:bodyPr lIns="45719" rIns="45719" anchor="ctr"/>
          <a:lstStyle/>
          <a:p>
            <a:pPr defTabSz="457200">
              <a:lnSpc>
                <a:spcPct val="100000"/>
              </a:lnSpc>
              <a:defRPr sz="1300" b="0">
                <a:solidFill>
                  <a:srgbClr val="FFFFFF"/>
                </a:solidFill>
                <a:latin typeface="Calibri"/>
                <a:ea typeface="Calibri"/>
                <a:cs typeface="Calibri"/>
                <a:sym typeface="Calibri"/>
              </a:defRPr>
            </a:pPr>
            <a:endParaRPr/>
          </a:p>
        </p:txBody>
      </p:sp>
      <p:sp>
        <p:nvSpPr>
          <p:cNvPr id="793" name="Numero diapositiva"/>
          <p:cNvSpPr txBox="1">
            <a:spLocks noGrp="1"/>
          </p:cNvSpPr>
          <p:nvPr>
            <p:ph type="sldNum" sz="quarter" idx="2"/>
          </p:nvPr>
        </p:nvSpPr>
        <p:spPr>
          <a:xfrm>
            <a:off x="8420985" y="6498689"/>
            <a:ext cx="242571" cy="241428"/>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polimi 1">
    <p:spTree>
      <p:nvGrpSpPr>
        <p:cNvPr id="1" name=""/>
        <p:cNvGrpSpPr/>
        <p:nvPr/>
      </p:nvGrpSpPr>
      <p:grpSpPr>
        <a:xfrm>
          <a:off x="0" y="0"/>
          <a:ext cx="0" cy="0"/>
          <a:chOff x="0" y="0"/>
          <a:chExt cx="0" cy="0"/>
        </a:xfrm>
      </p:grpSpPr>
      <p:pic>
        <p:nvPicPr>
          <p:cNvPr id="800"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801"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802"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803" name="Numero diapositiva"/>
          <p:cNvSpPr txBox="1">
            <a:spLocks noGrp="1"/>
          </p:cNvSpPr>
          <p:nvPr>
            <p:ph type="sldNum" sz="quarter" idx="2"/>
          </p:nvPr>
        </p:nvSpPr>
        <p:spPr>
          <a:xfrm>
            <a:off x="8420985" y="6471646"/>
            <a:ext cx="242571" cy="241427"/>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polimi 4">
    <p:spTree>
      <p:nvGrpSpPr>
        <p:cNvPr id="1" name=""/>
        <p:cNvGrpSpPr/>
        <p:nvPr/>
      </p:nvGrpSpPr>
      <p:grpSpPr>
        <a:xfrm>
          <a:off x="0" y="0"/>
          <a:ext cx="0" cy="0"/>
          <a:chOff x="0" y="0"/>
          <a:chExt cx="0" cy="0"/>
        </a:xfrm>
      </p:grpSpPr>
      <p:pic>
        <p:nvPicPr>
          <p:cNvPr id="810"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811" name="Segnaposto immagine 2"/>
          <p:cNvSpPr>
            <a:spLocks noGrp="1"/>
          </p:cNvSpPr>
          <p:nvPr>
            <p:ph type="pic" idx="21"/>
          </p:nvPr>
        </p:nvSpPr>
        <p:spPr>
          <a:xfrm>
            <a:off x="0" y="0"/>
            <a:ext cx="9144000" cy="3348000"/>
          </a:xfrm>
          <a:prstGeom prst="rect">
            <a:avLst/>
          </a:prstGeom>
        </p:spPr>
        <p:txBody>
          <a:bodyPr lIns="91439" rIns="91439"/>
          <a:lstStyle/>
          <a:p>
            <a:endParaRPr/>
          </a:p>
        </p:txBody>
      </p:sp>
      <p:sp>
        <p:nvSpPr>
          <p:cNvPr id="812"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813"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814" name="Numero diapositiva"/>
          <p:cNvSpPr txBox="1">
            <a:spLocks noGrp="1"/>
          </p:cNvSpPr>
          <p:nvPr>
            <p:ph type="sldNum" sz="quarter" idx="2"/>
          </p:nvPr>
        </p:nvSpPr>
        <p:spPr>
          <a:xfrm>
            <a:off x="8420985" y="6471646"/>
            <a:ext cx="242571" cy="241427"/>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polimi 1">
    <p:spTree>
      <p:nvGrpSpPr>
        <p:cNvPr id="1" name=""/>
        <p:cNvGrpSpPr/>
        <p:nvPr/>
      </p:nvGrpSpPr>
      <p:grpSpPr>
        <a:xfrm>
          <a:off x="0" y="0"/>
          <a:ext cx="0" cy="0"/>
          <a:chOff x="0" y="0"/>
          <a:chExt cx="0" cy="0"/>
        </a:xfrm>
      </p:grpSpPr>
      <p:sp>
        <p:nvSpPr>
          <p:cNvPr id="821"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822"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823" name="Numero diapositiva"/>
          <p:cNvSpPr txBox="1">
            <a:spLocks noGrp="1"/>
          </p:cNvSpPr>
          <p:nvPr>
            <p:ph type="sldNum" sz="quarter" idx="2"/>
          </p:nvPr>
        </p:nvSpPr>
        <p:spPr>
          <a:xfrm>
            <a:off x="8420985" y="6471646"/>
            <a:ext cx="242571" cy="241427"/>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polimi 2">
    <p:spTree>
      <p:nvGrpSpPr>
        <p:cNvPr id="1" name=""/>
        <p:cNvGrpSpPr/>
        <p:nvPr/>
      </p:nvGrpSpPr>
      <p:grpSpPr>
        <a:xfrm>
          <a:off x="0" y="0"/>
          <a:ext cx="0" cy="0"/>
          <a:chOff x="0" y="0"/>
          <a:chExt cx="0" cy="0"/>
        </a:xfrm>
      </p:grpSpPr>
      <p:sp>
        <p:nvSpPr>
          <p:cNvPr id="830"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831"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832" name="Numero diapositiva"/>
          <p:cNvSpPr txBox="1">
            <a:spLocks noGrp="1"/>
          </p:cNvSpPr>
          <p:nvPr>
            <p:ph type="sldNum" sz="quarter" idx="2"/>
          </p:nvPr>
        </p:nvSpPr>
        <p:spPr>
          <a:xfrm>
            <a:off x="8420985" y="6498689"/>
            <a:ext cx="242571" cy="241428"/>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polimi 3">
    <p:spTree>
      <p:nvGrpSpPr>
        <p:cNvPr id="1" name=""/>
        <p:cNvGrpSpPr/>
        <p:nvPr/>
      </p:nvGrpSpPr>
      <p:grpSpPr>
        <a:xfrm>
          <a:off x="0" y="0"/>
          <a:ext cx="0" cy="0"/>
          <a:chOff x="0" y="0"/>
          <a:chExt cx="0" cy="0"/>
        </a:xfrm>
      </p:grpSpPr>
      <p:sp>
        <p:nvSpPr>
          <p:cNvPr id="839"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840"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pic>
        <p:nvPicPr>
          <p:cNvPr id="841" name="Immagine" descr="Immagine"/>
          <p:cNvPicPr>
            <a:picLocks noChangeAspect="1"/>
          </p:cNvPicPr>
          <p:nvPr/>
        </p:nvPicPr>
        <p:blipFill>
          <a:blip r:embed="rId3">
            <a:alphaModFix amt="5435"/>
          </a:blip>
          <a:stretch>
            <a:fillRect/>
          </a:stretch>
        </p:blipFill>
        <p:spPr>
          <a:xfrm>
            <a:off x="-1261615" y="2857"/>
            <a:ext cx="6774025" cy="6852286"/>
          </a:xfrm>
          <a:prstGeom prst="rect">
            <a:avLst/>
          </a:prstGeom>
          <a:ln w="12700">
            <a:miter lim="400000"/>
          </a:ln>
        </p:spPr>
      </p:pic>
      <p:sp>
        <p:nvSpPr>
          <p:cNvPr id="842" name="Numero diapositiva"/>
          <p:cNvSpPr txBox="1">
            <a:spLocks noGrp="1"/>
          </p:cNvSpPr>
          <p:nvPr>
            <p:ph type="sldNum" sz="quarter" idx="2"/>
          </p:nvPr>
        </p:nvSpPr>
        <p:spPr>
          <a:xfrm>
            <a:off x="8420985" y="6471646"/>
            <a:ext cx="242571" cy="241427"/>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1_Vuota">
    <p:spTree>
      <p:nvGrpSpPr>
        <p:cNvPr id="1" name=""/>
        <p:cNvGrpSpPr/>
        <p:nvPr/>
      </p:nvGrpSpPr>
      <p:grpSpPr>
        <a:xfrm>
          <a:off x="0" y="0"/>
          <a:ext cx="0" cy="0"/>
          <a:chOff x="0" y="0"/>
          <a:chExt cx="0" cy="0"/>
        </a:xfrm>
      </p:grpSpPr>
      <p:sp>
        <p:nvSpPr>
          <p:cNvPr id="849"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Diapositiva titolo">
    <p:spTree>
      <p:nvGrpSpPr>
        <p:cNvPr id="1" name=""/>
        <p:cNvGrpSpPr/>
        <p:nvPr/>
      </p:nvGrpSpPr>
      <p:grpSpPr>
        <a:xfrm>
          <a:off x="0" y="0"/>
          <a:ext cx="0" cy="0"/>
          <a:chOff x="0" y="0"/>
          <a:chExt cx="0" cy="0"/>
        </a:xfrm>
      </p:grpSpPr>
      <p:sp>
        <p:nvSpPr>
          <p:cNvPr id="856" name="Titolo Testo"/>
          <p:cNvSpPr txBox="1">
            <a:spLocks noGrp="1"/>
          </p:cNvSpPr>
          <p:nvPr>
            <p:ph type="title"/>
          </p:nvPr>
        </p:nvSpPr>
        <p:spPr>
          <a:xfrm>
            <a:off x="1143000" y="1122362"/>
            <a:ext cx="6858000" cy="2387601"/>
          </a:xfrm>
          <a:prstGeom prst="rect">
            <a:avLst/>
          </a:prstGeom>
        </p:spPr>
        <p:txBody>
          <a:bodyPr anchor="b">
            <a:normAutofit/>
          </a:bodyPr>
          <a:lstStyle>
            <a:lvl1pPr algn="ctr" defTabSz="685800">
              <a:defRPr sz="4500"/>
            </a:lvl1pPr>
          </a:lstStyle>
          <a:p>
            <a:r>
              <a:t>Titolo Testo</a:t>
            </a:r>
          </a:p>
        </p:txBody>
      </p:sp>
      <p:sp>
        <p:nvSpPr>
          <p:cNvPr id="857" name="Corpo livello uno…"/>
          <p:cNvSpPr txBox="1">
            <a:spLocks noGrp="1"/>
          </p:cNvSpPr>
          <p:nvPr>
            <p:ph type="body" sz="quarter" idx="1"/>
          </p:nvPr>
        </p:nvSpPr>
        <p:spPr>
          <a:xfrm>
            <a:off x="1143000" y="3602037"/>
            <a:ext cx="6858000" cy="1655763"/>
          </a:xfrm>
          <a:prstGeom prst="rect">
            <a:avLst/>
          </a:prstGeom>
        </p:spPr>
        <p:txBody>
          <a:bodyPr>
            <a:normAutofit/>
          </a:bodyPr>
          <a:lstStyle>
            <a:lvl1pPr marL="0" indent="0" algn="ctr" defTabSz="685800">
              <a:spcBef>
                <a:spcPts val="700"/>
              </a:spcBef>
              <a:buSzTx/>
              <a:buFontTx/>
              <a:buNone/>
              <a:defRPr sz="1800"/>
            </a:lvl1pPr>
            <a:lvl2pPr marL="0" indent="342900" algn="ctr" defTabSz="685800">
              <a:spcBef>
                <a:spcPts val="700"/>
              </a:spcBef>
              <a:buSzTx/>
              <a:buFontTx/>
              <a:buNone/>
              <a:defRPr sz="1800"/>
            </a:lvl2pPr>
            <a:lvl3pPr marL="0" indent="685800" algn="ctr" defTabSz="685800">
              <a:spcBef>
                <a:spcPts val="700"/>
              </a:spcBef>
              <a:buSzTx/>
              <a:buFontTx/>
              <a:buNone/>
              <a:defRPr sz="1800"/>
            </a:lvl3pPr>
            <a:lvl4pPr marL="0" indent="1028700" algn="ctr" defTabSz="685800">
              <a:spcBef>
                <a:spcPts val="700"/>
              </a:spcBef>
              <a:buSzTx/>
              <a:buFontTx/>
              <a:buNone/>
              <a:defRPr sz="1800"/>
            </a:lvl4pPr>
            <a:lvl5pPr marL="0" indent="1371600" algn="ctr" defTabSz="685800">
              <a:spcBef>
                <a:spcPts val="700"/>
              </a:spcBef>
              <a:buSzTx/>
              <a:buFontTx/>
              <a:buNone/>
              <a:defRPr sz="1800"/>
            </a:lvl5pPr>
          </a:lstStyle>
          <a:p>
            <a:r>
              <a:t>Corpo livello uno</a:t>
            </a:r>
          </a:p>
          <a:p>
            <a:pPr lvl="1"/>
            <a:r>
              <a:t>Corpo livello due</a:t>
            </a:r>
          </a:p>
          <a:p>
            <a:pPr lvl="2"/>
            <a:r>
              <a:t>Corpo livello tre</a:t>
            </a:r>
          </a:p>
          <a:p>
            <a:pPr lvl="3"/>
            <a:r>
              <a:t>Corpo livello quattro</a:t>
            </a:r>
          </a:p>
          <a:p>
            <a:pPr lvl="4"/>
            <a:r>
              <a:t>Corpo livello cinque</a:t>
            </a:r>
          </a:p>
        </p:txBody>
      </p:sp>
      <p:sp>
        <p:nvSpPr>
          <p:cNvPr id="858" name="Numero diapositiva"/>
          <p:cNvSpPr txBox="1">
            <a:spLocks noGrp="1"/>
          </p:cNvSpPr>
          <p:nvPr>
            <p:ph type="sldNum" sz="quarter" idx="2"/>
          </p:nvPr>
        </p:nvSpPr>
        <p:spPr>
          <a:xfrm>
            <a:off x="8295347" y="6435957"/>
            <a:ext cx="220003" cy="205914"/>
          </a:xfrm>
          <a:prstGeom prst="rect">
            <a:avLst/>
          </a:prstGeom>
        </p:spPr>
        <p:txBody>
          <a:bodyPr/>
          <a:lstStyle>
            <a:lvl1pPr>
              <a:defRPr sz="900">
                <a:solidFill>
                  <a:srgbClr val="888888"/>
                </a:solidFill>
              </a:defRPr>
            </a:lvl1pPr>
          </a:lstStyle>
          <a:p>
            <a:fld id="{86CB4B4D-7CA3-9044-876B-883B54F8677D}" type="slidenum">
              <a:t>‹N›</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1_polimi 2">
    <p:spTree>
      <p:nvGrpSpPr>
        <p:cNvPr id="1" name=""/>
        <p:cNvGrpSpPr/>
        <p:nvPr/>
      </p:nvGrpSpPr>
      <p:grpSpPr>
        <a:xfrm>
          <a:off x="0" y="0"/>
          <a:ext cx="0" cy="0"/>
          <a:chOff x="0" y="0"/>
          <a:chExt cx="0" cy="0"/>
        </a:xfrm>
      </p:grpSpPr>
      <p:sp>
        <p:nvSpPr>
          <p:cNvPr id="865" name="Segnaposto immagine 2"/>
          <p:cNvSpPr>
            <a:spLocks noGrp="1"/>
          </p:cNvSpPr>
          <p:nvPr>
            <p:ph type="pic" idx="21"/>
          </p:nvPr>
        </p:nvSpPr>
        <p:spPr>
          <a:xfrm>
            <a:off x="1" y="0"/>
            <a:ext cx="4649843" cy="6858000"/>
          </a:xfrm>
          <a:prstGeom prst="rect">
            <a:avLst/>
          </a:prstGeom>
        </p:spPr>
        <p:txBody>
          <a:bodyPr lIns="91439" rIns="91439"/>
          <a:lstStyle/>
          <a:p>
            <a:endParaRPr/>
          </a:p>
        </p:txBody>
      </p:sp>
      <p:sp>
        <p:nvSpPr>
          <p:cNvPr id="866" name="object 6"/>
          <p:cNvSpPr/>
          <p:nvPr/>
        </p:nvSpPr>
        <p:spPr>
          <a:xfrm>
            <a:off x="4650378" y="6381105"/>
            <a:ext cx="4147220" cy="476595"/>
          </a:xfrm>
          <a:prstGeom prst="rect">
            <a:avLst/>
          </a:prstGeom>
          <a:solidFill>
            <a:srgbClr val="475968">
              <a:alpha val="89999"/>
            </a:srgbClr>
          </a:solidFill>
          <a:ln w="12700">
            <a:miter lim="400000"/>
          </a:ln>
        </p:spPr>
        <p:txBody>
          <a:bodyPr lIns="45719" rIns="45719"/>
          <a:lstStyle/>
          <a:p>
            <a:pPr algn="l" defTabSz="457200">
              <a:lnSpc>
                <a:spcPct val="100000"/>
              </a:lnSpc>
              <a:defRPr sz="1300" b="0">
                <a:solidFill>
                  <a:srgbClr val="000000"/>
                </a:solidFill>
                <a:latin typeface="PT Sans"/>
                <a:ea typeface="PT Sans"/>
                <a:cs typeface="PT Sans"/>
                <a:sym typeface="PT Sans"/>
              </a:defRPr>
            </a:pPr>
            <a:endParaRPr/>
          </a:p>
        </p:txBody>
      </p:sp>
      <p:pic>
        <p:nvPicPr>
          <p:cNvPr id="867" name="Immagine 6" descr="Immagine 6"/>
          <p:cNvPicPr>
            <a:picLocks noChangeAspect="1"/>
          </p:cNvPicPr>
          <p:nvPr/>
        </p:nvPicPr>
        <p:blipFill>
          <a:blip r:embed="rId2"/>
          <a:stretch>
            <a:fillRect/>
          </a:stretch>
        </p:blipFill>
        <p:spPr>
          <a:xfrm>
            <a:off x="5934476" y="6555553"/>
            <a:ext cx="1578723" cy="160502"/>
          </a:xfrm>
          <a:prstGeom prst="rect">
            <a:avLst/>
          </a:prstGeom>
          <a:ln w="12700">
            <a:miter lim="400000"/>
          </a:ln>
        </p:spPr>
      </p:pic>
      <p:sp>
        <p:nvSpPr>
          <p:cNvPr id="868" name="Numero diapositiva"/>
          <p:cNvSpPr txBox="1">
            <a:spLocks noGrp="1"/>
          </p:cNvSpPr>
          <p:nvPr>
            <p:ph type="sldNum" sz="quarter" idx="2"/>
          </p:nvPr>
        </p:nvSpPr>
        <p:spPr>
          <a:xfrm>
            <a:off x="8420985" y="6471646"/>
            <a:ext cx="242571" cy="241427"/>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sp>
        <p:nvSpPr>
          <p:cNvPr id="869" name="Rettangolo 9"/>
          <p:cNvSpPr/>
          <p:nvPr/>
        </p:nvSpPr>
        <p:spPr>
          <a:xfrm>
            <a:off x="4650378" y="-2"/>
            <a:ext cx="4147454" cy="6381108"/>
          </a:xfrm>
          <a:prstGeom prst="rect">
            <a:avLst/>
          </a:prstGeom>
          <a:solidFill>
            <a:srgbClr val="FFFFFF"/>
          </a:solidFill>
          <a:ln w="12700">
            <a:miter lim="400000"/>
          </a:ln>
        </p:spPr>
        <p:txBody>
          <a:bodyPr lIns="45719" rIns="45719" anchor="ctr"/>
          <a:lstStyle/>
          <a:p>
            <a:pPr defTabSz="457200">
              <a:lnSpc>
                <a:spcPct val="100000"/>
              </a:lnSpc>
              <a:defRPr sz="1300" b="0">
                <a:solidFill>
                  <a:srgbClr val="FFFFFF"/>
                </a:solidFill>
                <a:latin typeface="Calibri"/>
                <a:ea typeface="Calibri"/>
                <a:cs typeface="Calibri"/>
                <a:sym typeface="Calibri"/>
              </a:defRPr>
            </a:pPr>
            <a:endParaRPr/>
          </a:p>
        </p:txBody>
      </p:sp>
      <p:sp>
        <p:nvSpPr>
          <p:cNvPr id="870" name="Segnaposto immagine 2"/>
          <p:cNvSpPr>
            <a:spLocks noGrp="1"/>
          </p:cNvSpPr>
          <p:nvPr>
            <p:ph type="pic" sz="quarter" idx="22"/>
          </p:nvPr>
        </p:nvSpPr>
        <p:spPr>
          <a:xfrm>
            <a:off x="8797297" y="0"/>
            <a:ext cx="346704" cy="6858000"/>
          </a:xfrm>
          <a:prstGeom prst="rect">
            <a:avLst/>
          </a:prstGeom>
        </p:spPr>
        <p:txBody>
          <a:bodyPr lIns="91439" rIns="91439"/>
          <a:lstStyle/>
          <a:p>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polimi 5">
    <p:spTree>
      <p:nvGrpSpPr>
        <p:cNvPr id="1" name=""/>
        <p:cNvGrpSpPr/>
        <p:nvPr/>
      </p:nvGrpSpPr>
      <p:grpSpPr>
        <a:xfrm>
          <a:off x="0" y="0"/>
          <a:ext cx="0" cy="0"/>
          <a:chOff x="0" y="0"/>
          <a:chExt cx="0" cy="0"/>
        </a:xfrm>
      </p:grpSpPr>
      <p:sp>
        <p:nvSpPr>
          <p:cNvPr id="877" name="Segnaposto immagine 2"/>
          <p:cNvSpPr>
            <a:spLocks noGrp="1"/>
          </p:cNvSpPr>
          <p:nvPr>
            <p:ph type="pic" idx="21"/>
          </p:nvPr>
        </p:nvSpPr>
        <p:spPr>
          <a:xfrm>
            <a:off x="4650378" y="1"/>
            <a:ext cx="4146920" cy="6381106"/>
          </a:xfrm>
          <a:prstGeom prst="rect">
            <a:avLst/>
          </a:prstGeom>
        </p:spPr>
        <p:txBody>
          <a:bodyPr lIns="91439" rIns="91439"/>
          <a:lstStyle/>
          <a:p>
            <a:endParaRPr/>
          </a:p>
        </p:txBody>
      </p:sp>
      <p:sp>
        <p:nvSpPr>
          <p:cNvPr id="878" name="object 6"/>
          <p:cNvSpPr/>
          <p:nvPr/>
        </p:nvSpPr>
        <p:spPr>
          <a:xfrm>
            <a:off x="4650378" y="6381105"/>
            <a:ext cx="4147220" cy="476595"/>
          </a:xfrm>
          <a:prstGeom prst="rect">
            <a:avLst/>
          </a:prstGeom>
          <a:solidFill>
            <a:srgbClr val="475968">
              <a:alpha val="89999"/>
            </a:srgbClr>
          </a:solidFill>
          <a:ln w="12700">
            <a:miter lim="400000"/>
          </a:ln>
        </p:spPr>
        <p:txBody>
          <a:bodyPr lIns="45719" rIns="45719"/>
          <a:lstStyle/>
          <a:p>
            <a:pPr algn="l" defTabSz="457200">
              <a:lnSpc>
                <a:spcPct val="100000"/>
              </a:lnSpc>
              <a:defRPr sz="1300" b="0">
                <a:solidFill>
                  <a:srgbClr val="000000"/>
                </a:solidFill>
                <a:latin typeface="PT Sans"/>
                <a:ea typeface="PT Sans"/>
                <a:cs typeface="PT Sans"/>
                <a:sym typeface="PT Sans"/>
              </a:defRPr>
            </a:pPr>
            <a:endParaRPr/>
          </a:p>
        </p:txBody>
      </p:sp>
      <p:pic>
        <p:nvPicPr>
          <p:cNvPr id="879" name="Immagine 6" descr="Immagine 6"/>
          <p:cNvPicPr>
            <a:picLocks noChangeAspect="1"/>
          </p:cNvPicPr>
          <p:nvPr/>
        </p:nvPicPr>
        <p:blipFill>
          <a:blip r:embed="rId2"/>
          <a:stretch>
            <a:fillRect/>
          </a:stretch>
        </p:blipFill>
        <p:spPr>
          <a:xfrm>
            <a:off x="5934476" y="6555553"/>
            <a:ext cx="1578723" cy="160502"/>
          </a:xfrm>
          <a:prstGeom prst="rect">
            <a:avLst/>
          </a:prstGeom>
          <a:ln w="12700">
            <a:miter lim="400000"/>
          </a:ln>
        </p:spPr>
      </p:pic>
      <p:sp>
        <p:nvSpPr>
          <p:cNvPr id="880" name="Numero diapositiva"/>
          <p:cNvSpPr txBox="1">
            <a:spLocks noGrp="1"/>
          </p:cNvSpPr>
          <p:nvPr>
            <p:ph type="sldNum" sz="quarter" idx="2"/>
          </p:nvPr>
        </p:nvSpPr>
        <p:spPr>
          <a:xfrm>
            <a:off x="8420985" y="6471646"/>
            <a:ext cx="242571" cy="241427"/>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Chiusura">
    <p:bg>
      <p:bgPr>
        <a:solidFill>
          <a:srgbClr val="0C3455"/>
        </a:solidFill>
        <a:effectLst/>
      </p:bgPr>
    </p:bg>
    <p:spTree>
      <p:nvGrpSpPr>
        <p:cNvPr id="1" name=""/>
        <p:cNvGrpSpPr/>
        <p:nvPr/>
      </p:nvGrpSpPr>
      <p:grpSpPr>
        <a:xfrm>
          <a:off x="0" y="0"/>
          <a:ext cx="0" cy="0"/>
          <a:chOff x="0" y="0"/>
          <a:chExt cx="0" cy="0"/>
        </a:xfrm>
      </p:grpSpPr>
      <p:grpSp>
        <p:nvGrpSpPr>
          <p:cNvPr id="293" name="Gruppo 7"/>
          <p:cNvGrpSpPr/>
          <p:nvPr/>
        </p:nvGrpSpPr>
        <p:grpSpPr>
          <a:xfrm>
            <a:off x="16933" y="0"/>
            <a:ext cx="9036648" cy="109078"/>
            <a:chOff x="0" y="0"/>
            <a:chExt cx="9036646" cy="109077"/>
          </a:xfrm>
        </p:grpSpPr>
        <p:sp>
          <p:nvSpPr>
            <p:cNvPr id="173" name="Connettore 1 11"/>
            <p:cNvSpPr/>
            <p:nvPr/>
          </p:nvSpPr>
          <p:spPr>
            <a:xfrm flipH="1">
              <a:off x="-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74" name="Connettore 1 12"/>
            <p:cNvSpPr/>
            <p:nvPr/>
          </p:nvSpPr>
          <p:spPr>
            <a:xfrm flipH="1">
              <a:off x="7593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75" name="Connettore 1 13"/>
            <p:cNvSpPr/>
            <p:nvPr/>
          </p:nvSpPr>
          <p:spPr>
            <a:xfrm flipH="1">
              <a:off x="15187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76" name="Connettore 1 14"/>
            <p:cNvSpPr/>
            <p:nvPr/>
          </p:nvSpPr>
          <p:spPr>
            <a:xfrm>
              <a:off x="22781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77" name="Connettore 1 15"/>
            <p:cNvSpPr/>
            <p:nvPr/>
          </p:nvSpPr>
          <p:spPr>
            <a:xfrm>
              <a:off x="30375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78" name="Connettore 1 16"/>
            <p:cNvSpPr/>
            <p:nvPr/>
          </p:nvSpPr>
          <p:spPr>
            <a:xfrm>
              <a:off x="37969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79" name="Connettore 1 17"/>
            <p:cNvSpPr/>
            <p:nvPr/>
          </p:nvSpPr>
          <p:spPr>
            <a:xfrm>
              <a:off x="45563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0" name="Connettore 1 18"/>
            <p:cNvSpPr/>
            <p:nvPr/>
          </p:nvSpPr>
          <p:spPr>
            <a:xfrm>
              <a:off x="53156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1" name="Connettore 1 19"/>
            <p:cNvSpPr/>
            <p:nvPr/>
          </p:nvSpPr>
          <p:spPr>
            <a:xfrm>
              <a:off x="60750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2" name="Connettore 1 20"/>
            <p:cNvSpPr/>
            <p:nvPr/>
          </p:nvSpPr>
          <p:spPr>
            <a:xfrm>
              <a:off x="68344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3" name="Connettore 1 21"/>
            <p:cNvSpPr/>
            <p:nvPr/>
          </p:nvSpPr>
          <p:spPr>
            <a:xfrm>
              <a:off x="75938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4" name="Connettore 1 22"/>
            <p:cNvSpPr/>
            <p:nvPr/>
          </p:nvSpPr>
          <p:spPr>
            <a:xfrm>
              <a:off x="83532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5" name="Connettore 1 23"/>
            <p:cNvSpPr/>
            <p:nvPr/>
          </p:nvSpPr>
          <p:spPr>
            <a:xfrm>
              <a:off x="91126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6" name="Connettore 1 24"/>
            <p:cNvSpPr/>
            <p:nvPr/>
          </p:nvSpPr>
          <p:spPr>
            <a:xfrm>
              <a:off x="98719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7" name="Connettore 1 25"/>
            <p:cNvSpPr/>
            <p:nvPr/>
          </p:nvSpPr>
          <p:spPr>
            <a:xfrm>
              <a:off x="106313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8" name="Connettore 1 26"/>
            <p:cNvSpPr/>
            <p:nvPr/>
          </p:nvSpPr>
          <p:spPr>
            <a:xfrm>
              <a:off x="113907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89" name="Connettore 1 27"/>
            <p:cNvSpPr/>
            <p:nvPr/>
          </p:nvSpPr>
          <p:spPr>
            <a:xfrm>
              <a:off x="121501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0" name="Connettore 1 28"/>
            <p:cNvSpPr/>
            <p:nvPr/>
          </p:nvSpPr>
          <p:spPr>
            <a:xfrm>
              <a:off x="129095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1" name="Connettore 1 29"/>
            <p:cNvSpPr/>
            <p:nvPr/>
          </p:nvSpPr>
          <p:spPr>
            <a:xfrm>
              <a:off x="136689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2" name="Connettore 1 30"/>
            <p:cNvSpPr/>
            <p:nvPr/>
          </p:nvSpPr>
          <p:spPr>
            <a:xfrm>
              <a:off x="144283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3" name="Connettore 1 31"/>
            <p:cNvSpPr/>
            <p:nvPr/>
          </p:nvSpPr>
          <p:spPr>
            <a:xfrm>
              <a:off x="151876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4" name="Connettore 1 32"/>
            <p:cNvSpPr/>
            <p:nvPr/>
          </p:nvSpPr>
          <p:spPr>
            <a:xfrm>
              <a:off x="159470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5" name="Connettore 1 33"/>
            <p:cNvSpPr/>
            <p:nvPr/>
          </p:nvSpPr>
          <p:spPr>
            <a:xfrm>
              <a:off x="167064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6" name="Connettore 1 34"/>
            <p:cNvSpPr/>
            <p:nvPr/>
          </p:nvSpPr>
          <p:spPr>
            <a:xfrm>
              <a:off x="174658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7" name="Connettore 1 35"/>
            <p:cNvSpPr/>
            <p:nvPr/>
          </p:nvSpPr>
          <p:spPr>
            <a:xfrm>
              <a:off x="182252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8" name="Connettore 1 36"/>
            <p:cNvSpPr/>
            <p:nvPr/>
          </p:nvSpPr>
          <p:spPr>
            <a:xfrm>
              <a:off x="189846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199" name="Connettore 1 37"/>
            <p:cNvSpPr/>
            <p:nvPr/>
          </p:nvSpPr>
          <p:spPr>
            <a:xfrm>
              <a:off x="197439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0" name="Connettore 1 38"/>
            <p:cNvSpPr/>
            <p:nvPr/>
          </p:nvSpPr>
          <p:spPr>
            <a:xfrm>
              <a:off x="205033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1" name="Connettore 1 39"/>
            <p:cNvSpPr/>
            <p:nvPr/>
          </p:nvSpPr>
          <p:spPr>
            <a:xfrm>
              <a:off x="212627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2" name="Connettore 1 40"/>
            <p:cNvSpPr/>
            <p:nvPr/>
          </p:nvSpPr>
          <p:spPr>
            <a:xfrm>
              <a:off x="220221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3" name="Connettore 1 41"/>
            <p:cNvSpPr/>
            <p:nvPr/>
          </p:nvSpPr>
          <p:spPr>
            <a:xfrm>
              <a:off x="227815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4" name="Connettore 1 42"/>
            <p:cNvSpPr/>
            <p:nvPr/>
          </p:nvSpPr>
          <p:spPr>
            <a:xfrm>
              <a:off x="235409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5" name="Connettore 1 43"/>
            <p:cNvSpPr/>
            <p:nvPr/>
          </p:nvSpPr>
          <p:spPr>
            <a:xfrm>
              <a:off x="243002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6" name="Connettore 1 44"/>
            <p:cNvSpPr/>
            <p:nvPr/>
          </p:nvSpPr>
          <p:spPr>
            <a:xfrm>
              <a:off x="250596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7" name="Connettore 1 45"/>
            <p:cNvSpPr/>
            <p:nvPr/>
          </p:nvSpPr>
          <p:spPr>
            <a:xfrm>
              <a:off x="258190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8" name="Connettore 1 46"/>
            <p:cNvSpPr/>
            <p:nvPr/>
          </p:nvSpPr>
          <p:spPr>
            <a:xfrm>
              <a:off x="265784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09" name="Connettore 1 47"/>
            <p:cNvSpPr/>
            <p:nvPr/>
          </p:nvSpPr>
          <p:spPr>
            <a:xfrm>
              <a:off x="273378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0" name="Connettore 1 48"/>
            <p:cNvSpPr/>
            <p:nvPr/>
          </p:nvSpPr>
          <p:spPr>
            <a:xfrm>
              <a:off x="280972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1" name="Connettore 1 49"/>
            <p:cNvSpPr/>
            <p:nvPr/>
          </p:nvSpPr>
          <p:spPr>
            <a:xfrm>
              <a:off x="288566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2" name="Connettore 1 50"/>
            <p:cNvSpPr/>
            <p:nvPr/>
          </p:nvSpPr>
          <p:spPr>
            <a:xfrm>
              <a:off x="296159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3" name="Connettore 1 51"/>
            <p:cNvSpPr/>
            <p:nvPr/>
          </p:nvSpPr>
          <p:spPr>
            <a:xfrm>
              <a:off x="303753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4" name="Connettore 1 52"/>
            <p:cNvSpPr/>
            <p:nvPr/>
          </p:nvSpPr>
          <p:spPr>
            <a:xfrm>
              <a:off x="311347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5" name="Connettore 1 53"/>
            <p:cNvSpPr/>
            <p:nvPr/>
          </p:nvSpPr>
          <p:spPr>
            <a:xfrm>
              <a:off x="318941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6" name="Connettore 1 54"/>
            <p:cNvSpPr/>
            <p:nvPr/>
          </p:nvSpPr>
          <p:spPr>
            <a:xfrm>
              <a:off x="326535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7" name="Connettore 1 55"/>
            <p:cNvSpPr/>
            <p:nvPr/>
          </p:nvSpPr>
          <p:spPr>
            <a:xfrm>
              <a:off x="334129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8" name="Connettore 1 56"/>
            <p:cNvSpPr/>
            <p:nvPr/>
          </p:nvSpPr>
          <p:spPr>
            <a:xfrm>
              <a:off x="341722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19" name="Connettore 1 57"/>
            <p:cNvSpPr/>
            <p:nvPr/>
          </p:nvSpPr>
          <p:spPr>
            <a:xfrm>
              <a:off x="349316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0" name="Connettore 1 58"/>
            <p:cNvSpPr/>
            <p:nvPr/>
          </p:nvSpPr>
          <p:spPr>
            <a:xfrm>
              <a:off x="356910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1" name="Connettore 1 59"/>
            <p:cNvSpPr/>
            <p:nvPr/>
          </p:nvSpPr>
          <p:spPr>
            <a:xfrm>
              <a:off x="364504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2" name="Connettore 1 60"/>
            <p:cNvSpPr/>
            <p:nvPr/>
          </p:nvSpPr>
          <p:spPr>
            <a:xfrm>
              <a:off x="372098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3" name="Connettore 1 61"/>
            <p:cNvSpPr/>
            <p:nvPr/>
          </p:nvSpPr>
          <p:spPr>
            <a:xfrm>
              <a:off x="379692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4" name="Connettore 1 62"/>
            <p:cNvSpPr/>
            <p:nvPr/>
          </p:nvSpPr>
          <p:spPr>
            <a:xfrm>
              <a:off x="387285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5" name="Connettore 1 63"/>
            <p:cNvSpPr/>
            <p:nvPr/>
          </p:nvSpPr>
          <p:spPr>
            <a:xfrm>
              <a:off x="394879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6" name="Connettore 1 64"/>
            <p:cNvSpPr/>
            <p:nvPr/>
          </p:nvSpPr>
          <p:spPr>
            <a:xfrm>
              <a:off x="402473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7" name="Connettore 1 65"/>
            <p:cNvSpPr/>
            <p:nvPr/>
          </p:nvSpPr>
          <p:spPr>
            <a:xfrm>
              <a:off x="410067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8" name="Connettore 1 66"/>
            <p:cNvSpPr/>
            <p:nvPr/>
          </p:nvSpPr>
          <p:spPr>
            <a:xfrm>
              <a:off x="417661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29" name="Connettore 1 67"/>
            <p:cNvSpPr/>
            <p:nvPr/>
          </p:nvSpPr>
          <p:spPr>
            <a:xfrm>
              <a:off x="425255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0" name="Connettore 1 68"/>
            <p:cNvSpPr/>
            <p:nvPr/>
          </p:nvSpPr>
          <p:spPr>
            <a:xfrm>
              <a:off x="432849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1" name="Connettore 1 69"/>
            <p:cNvSpPr/>
            <p:nvPr/>
          </p:nvSpPr>
          <p:spPr>
            <a:xfrm>
              <a:off x="440442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2" name="Connettore 1 70"/>
            <p:cNvSpPr/>
            <p:nvPr/>
          </p:nvSpPr>
          <p:spPr>
            <a:xfrm>
              <a:off x="448036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3" name="Connettore 1 71"/>
            <p:cNvSpPr/>
            <p:nvPr/>
          </p:nvSpPr>
          <p:spPr>
            <a:xfrm>
              <a:off x="455630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4" name="Connettore 1 72"/>
            <p:cNvSpPr/>
            <p:nvPr/>
          </p:nvSpPr>
          <p:spPr>
            <a:xfrm>
              <a:off x="463224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5" name="Connettore 1 73"/>
            <p:cNvSpPr/>
            <p:nvPr/>
          </p:nvSpPr>
          <p:spPr>
            <a:xfrm>
              <a:off x="470818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6" name="Connettore 1 74"/>
            <p:cNvSpPr/>
            <p:nvPr/>
          </p:nvSpPr>
          <p:spPr>
            <a:xfrm>
              <a:off x="478412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7" name="Connettore 1 75"/>
            <p:cNvSpPr/>
            <p:nvPr/>
          </p:nvSpPr>
          <p:spPr>
            <a:xfrm>
              <a:off x="486005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8" name="Connettore 1 76"/>
            <p:cNvSpPr/>
            <p:nvPr/>
          </p:nvSpPr>
          <p:spPr>
            <a:xfrm>
              <a:off x="493599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39" name="Connettore 1 77"/>
            <p:cNvSpPr/>
            <p:nvPr/>
          </p:nvSpPr>
          <p:spPr>
            <a:xfrm>
              <a:off x="501193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0" name="Connettore 1 78"/>
            <p:cNvSpPr/>
            <p:nvPr/>
          </p:nvSpPr>
          <p:spPr>
            <a:xfrm>
              <a:off x="508787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1" name="Connettore 1 79"/>
            <p:cNvSpPr/>
            <p:nvPr/>
          </p:nvSpPr>
          <p:spPr>
            <a:xfrm>
              <a:off x="516381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2" name="Connettore 1 80"/>
            <p:cNvSpPr/>
            <p:nvPr/>
          </p:nvSpPr>
          <p:spPr>
            <a:xfrm>
              <a:off x="523975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3" name="Connettore 1 81"/>
            <p:cNvSpPr/>
            <p:nvPr/>
          </p:nvSpPr>
          <p:spPr>
            <a:xfrm>
              <a:off x="531568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4" name="Connettore 1 82"/>
            <p:cNvSpPr/>
            <p:nvPr/>
          </p:nvSpPr>
          <p:spPr>
            <a:xfrm>
              <a:off x="539162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5" name="Connettore 1 83"/>
            <p:cNvSpPr/>
            <p:nvPr/>
          </p:nvSpPr>
          <p:spPr>
            <a:xfrm>
              <a:off x="546756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6" name="Connettore 1 84"/>
            <p:cNvSpPr/>
            <p:nvPr/>
          </p:nvSpPr>
          <p:spPr>
            <a:xfrm>
              <a:off x="554350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7" name="Connettore 1 85"/>
            <p:cNvSpPr/>
            <p:nvPr/>
          </p:nvSpPr>
          <p:spPr>
            <a:xfrm>
              <a:off x="561944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8" name="Connettore 1 86"/>
            <p:cNvSpPr/>
            <p:nvPr/>
          </p:nvSpPr>
          <p:spPr>
            <a:xfrm>
              <a:off x="569538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49" name="Connettore 1 87"/>
            <p:cNvSpPr/>
            <p:nvPr/>
          </p:nvSpPr>
          <p:spPr>
            <a:xfrm>
              <a:off x="577132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0" name="Connettore 1 88"/>
            <p:cNvSpPr/>
            <p:nvPr/>
          </p:nvSpPr>
          <p:spPr>
            <a:xfrm>
              <a:off x="584725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1" name="Connettore 1 89"/>
            <p:cNvSpPr/>
            <p:nvPr/>
          </p:nvSpPr>
          <p:spPr>
            <a:xfrm>
              <a:off x="592319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2" name="Connettore 1 90"/>
            <p:cNvSpPr/>
            <p:nvPr/>
          </p:nvSpPr>
          <p:spPr>
            <a:xfrm>
              <a:off x="599913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3" name="Connettore 1 91"/>
            <p:cNvSpPr/>
            <p:nvPr/>
          </p:nvSpPr>
          <p:spPr>
            <a:xfrm>
              <a:off x="607507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4" name="Connettore 1 92"/>
            <p:cNvSpPr/>
            <p:nvPr/>
          </p:nvSpPr>
          <p:spPr>
            <a:xfrm>
              <a:off x="615101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5" name="Connettore 1 93"/>
            <p:cNvSpPr/>
            <p:nvPr/>
          </p:nvSpPr>
          <p:spPr>
            <a:xfrm>
              <a:off x="622695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6" name="Connettore 1 94"/>
            <p:cNvSpPr/>
            <p:nvPr/>
          </p:nvSpPr>
          <p:spPr>
            <a:xfrm>
              <a:off x="630288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7" name="Connettore 1 95"/>
            <p:cNvSpPr/>
            <p:nvPr/>
          </p:nvSpPr>
          <p:spPr>
            <a:xfrm>
              <a:off x="637882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8" name="Connettore 1 96"/>
            <p:cNvSpPr/>
            <p:nvPr/>
          </p:nvSpPr>
          <p:spPr>
            <a:xfrm>
              <a:off x="645476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59" name="Connettore 1 97"/>
            <p:cNvSpPr/>
            <p:nvPr/>
          </p:nvSpPr>
          <p:spPr>
            <a:xfrm>
              <a:off x="653070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0" name="Connettore 1 98"/>
            <p:cNvSpPr/>
            <p:nvPr/>
          </p:nvSpPr>
          <p:spPr>
            <a:xfrm>
              <a:off x="660664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1" name="Connettore 1 99"/>
            <p:cNvSpPr/>
            <p:nvPr/>
          </p:nvSpPr>
          <p:spPr>
            <a:xfrm>
              <a:off x="668258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2" name="Connettore 1 100"/>
            <p:cNvSpPr/>
            <p:nvPr/>
          </p:nvSpPr>
          <p:spPr>
            <a:xfrm>
              <a:off x="675851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3" name="Connettore 1 101"/>
            <p:cNvSpPr/>
            <p:nvPr/>
          </p:nvSpPr>
          <p:spPr>
            <a:xfrm>
              <a:off x="683445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4" name="Connettore 1 102"/>
            <p:cNvSpPr/>
            <p:nvPr/>
          </p:nvSpPr>
          <p:spPr>
            <a:xfrm>
              <a:off x="691039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5" name="Connettore 1 103"/>
            <p:cNvSpPr/>
            <p:nvPr/>
          </p:nvSpPr>
          <p:spPr>
            <a:xfrm>
              <a:off x="698633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6" name="Connettore 1 104"/>
            <p:cNvSpPr/>
            <p:nvPr/>
          </p:nvSpPr>
          <p:spPr>
            <a:xfrm>
              <a:off x="706227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7" name="Connettore 1 105"/>
            <p:cNvSpPr/>
            <p:nvPr/>
          </p:nvSpPr>
          <p:spPr>
            <a:xfrm>
              <a:off x="713821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8" name="Connettore 1 106"/>
            <p:cNvSpPr/>
            <p:nvPr/>
          </p:nvSpPr>
          <p:spPr>
            <a:xfrm>
              <a:off x="721415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69" name="Connettore 1 107"/>
            <p:cNvSpPr/>
            <p:nvPr/>
          </p:nvSpPr>
          <p:spPr>
            <a:xfrm>
              <a:off x="729008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0" name="Connettore 1 108"/>
            <p:cNvSpPr/>
            <p:nvPr/>
          </p:nvSpPr>
          <p:spPr>
            <a:xfrm>
              <a:off x="736602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1" name="Connettore 1 109"/>
            <p:cNvSpPr/>
            <p:nvPr/>
          </p:nvSpPr>
          <p:spPr>
            <a:xfrm>
              <a:off x="744196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2" name="Connettore 1 110"/>
            <p:cNvSpPr/>
            <p:nvPr/>
          </p:nvSpPr>
          <p:spPr>
            <a:xfrm>
              <a:off x="751790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3" name="Connettore 1 111"/>
            <p:cNvSpPr/>
            <p:nvPr/>
          </p:nvSpPr>
          <p:spPr>
            <a:xfrm>
              <a:off x="759384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4" name="Connettore 1 112"/>
            <p:cNvSpPr/>
            <p:nvPr/>
          </p:nvSpPr>
          <p:spPr>
            <a:xfrm>
              <a:off x="766978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5" name="Connettore 1 113"/>
            <p:cNvSpPr/>
            <p:nvPr/>
          </p:nvSpPr>
          <p:spPr>
            <a:xfrm>
              <a:off x="7745719"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6" name="Connettore 1 114"/>
            <p:cNvSpPr/>
            <p:nvPr/>
          </p:nvSpPr>
          <p:spPr>
            <a:xfrm>
              <a:off x="782165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7" name="Connettore 1 115"/>
            <p:cNvSpPr/>
            <p:nvPr/>
          </p:nvSpPr>
          <p:spPr>
            <a:xfrm>
              <a:off x="789759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8" name="Connettore 1 116"/>
            <p:cNvSpPr/>
            <p:nvPr/>
          </p:nvSpPr>
          <p:spPr>
            <a:xfrm>
              <a:off x="797353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79" name="Connettore 1 117"/>
            <p:cNvSpPr/>
            <p:nvPr/>
          </p:nvSpPr>
          <p:spPr>
            <a:xfrm>
              <a:off x="8049473"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0" name="Connettore 1 118"/>
            <p:cNvSpPr/>
            <p:nvPr/>
          </p:nvSpPr>
          <p:spPr>
            <a:xfrm>
              <a:off x="8125411"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1" name="Connettore 1 119"/>
            <p:cNvSpPr/>
            <p:nvPr/>
          </p:nvSpPr>
          <p:spPr>
            <a:xfrm>
              <a:off x="820135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2" name="Connettore 1 120"/>
            <p:cNvSpPr/>
            <p:nvPr/>
          </p:nvSpPr>
          <p:spPr>
            <a:xfrm>
              <a:off x="827728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3" name="Connettore 1 121"/>
            <p:cNvSpPr/>
            <p:nvPr/>
          </p:nvSpPr>
          <p:spPr>
            <a:xfrm>
              <a:off x="835322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4" name="Connettore 1 122"/>
            <p:cNvSpPr/>
            <p:nvPr/>
          </p:nvSpPr>
          <p:spPr>
            <a:xfrm>
              <a:off x="8429165"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5" name="Connettore 1 123"/>
            <p:cNvSpPr/>
            <p:nvPr/>
          </p:nvSpPr>
          <p:spPr>
            <a:xfrm>
              <a:off x="850510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6" name="Connettore 1 124"/>
            <p:cNvSpPr/>
            <p:nvPr/>
          </p:nvSpPr>
          <p:spPr>
            <a:xfrm>
              <a:off x="8581042"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7" name="Connettore 1 125"/>
            <p:cNvSpPr/>
            <p:nvPr/>
          </p:nvSpPr>
          <p:spPr>
            <a:xfrm>
              <a:off x="8656980"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8" name="Connettore 1 126"/>
            <p:cNvSpPr/>
            <p:nvPr/>
          </p:nvSpPr>
          <p:spPr>
            <a:xfrm>
              <a:off x="8732918"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89" name="Connettore 1 127"/>
            <p:cNvSpPr/>
            <p:nvPr/>
          </p:nvSpPr>
          <p:spPr>
            <a:xfrm>
              <a:off x="8808857"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90" name="Connettore 1 128"/>
            <p:cNvSpPr/>
            <p:nvPr/>
          </p:nvSpPr>
          <p:spPr>
            <a:xfrm>
              <a:off x="888479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91" name="Connettore 1 129"/>
            <p:cNvSpPr/>
            <p:nvPr/>
          </p:nvSpPr>
          <p:spPr>
            <a:xfrm>
              <a:off x="8960734"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sp>
          <p:nvSpPr>
            <p:cNvPr id="292" name="Connettore 1 130"/>
            <p:cNvSpPr/>
            <p:nvPr/>
          </p:nvSpPr>
          <p:spPr>
            <a:xfrm>
              <a:off x="9036646" y="0"/>
              <a:ext cx="1" cy="109078"/>
            </a:xfrm>
            <a:prstGeom prst="line">
              <a:avLst/>
            </a:prstGeom>
            <a:noFill/>
            <a:ln w="12700" cap="flat">
              <a:solidFill>
                <a:srgbClr val="FFFFFF"/>
              </a:solidFill>
              <a:prstDash val="solid"/>
              <a:miter lim="800000"/>
            </a:ln>
            <a:effectLst/>
          </p:spPr>
          <p:txBody>
            <a:bodyPr wrap="square" lIns="45719" tIns="45719" rIns="45719" bIns="45719" numCol="1" anchor="t">
              <a:noAutofit/>
            </a:bodyPr>
            <a:lstStyle/>
            <a:p>
              <a:pPr algn="l" defTabSz="457200">
                <a:lnSpc>
                  <a:spcPct val="100000"/>
                </a:lnSpc>
                <a:defRPr sz="1800" b="0">
                  <a:solidFill>
                    <a:srgbClr val="000000"/>
                  </a:solidFill>
                  <a:latin typeface="Calibri"/>
                  <a:ea typeface="Calibri"/>
                  <a:cs typeface="Calibri"/>
                  <a:sym typeface="Calibri"/>
                </a:defRPr>
              </a:pPr>
              <a:endParaRPr/>
            </a:p>
          </p:txBody>
        </p:sp>
      </p:grpSp>
      <p:sp>
        <p:nvSpPr>
          <p:cNvPr id="294" name="CasellaDiTesto 128"/>
          <p:cNvSpPr txBox="1"/>
          <p:nvPr/>
        </p:nvSpPr>
        <p:spPr>
          <a:xfrm>
            <a:off x="4694897" y="4473233"/>
            <a:ext cx="1882961" cy="3157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aseline="30000">
                <a:solidFill>
                  <a:srgbClr val="FFFFFF"/>
                </a:solidFill>
                <a:latin typeface="+mj-lt"/>
                <a:ea typeface="+mj-ea"/>
                <a:cs typeface="+mj-cs"/>
                <a:sym typeface="Univers Next Pro"/>
              </a:defRPr>
            </a:pPr>
            <a:r>
              <a:t>CONTACTS:</a:t>
            </a:r>
            <a:br/>
            <a:br/>
            <a:r>
              <a:t>Campus Milano - Città Studi</a:t>
            </a:r>
            <a:br/>
            <a:r>
              <a:rPr>
                <a:latin typeface="Univers Next Pro Light"/>
                <a:ea typeface="Univers Next Pro Light"/>
                <a:cs typeface="Univers Next Pro Light"/>
                <a:sym typeface="Univers Next Pro Light"/>
              </a:rPr>
              <a:t>www.auic.polimi.it</a:t>
            </a:r>
          </a:p>
          <a:p>
            <a:pPr>
              <a:defRPr baseline="30000">
                <a:solidFill>
                  <a:srgbClr val="FFFFFF"/>
                </a:solidFill>
                <a:latin typeface="+mj-lt"/>
                <a:ea typeface="+mj-ea"/>
                <a:cs typeface="+mj-cs"/>
                <a:sym typeface="Univers Next Pro"/>
              </a:defRPr>
            </a:pPr>
            <a:br>
              <a:rPr>
                <a:latin typeface="Univers Next Pro Light"/>
                <a:ea typeface="Univers Next Pro Light"/>
                <a:cs typeface="Univers Next Pro Light"/>
                <a:sym typeface="Univers Next Pro Light"/>
              </a:rPr>
            </a:br>
            <a:r>
              <a:t>Campus Lecco</a:t>
            </a:r>
            <a:br/>
            <a:r>
              <a:rPr>
                <a:latin typeface="Univers Next Pro Light"/>
                <a:ea typeface="Univers Next Pro Light"/>
                <a:cs typeface="Univers Next Pro Light"/>
                <a:sym typeface="Univers Next Pro Light"/>
              </a:rPr>
              <a:t>www.polo-lecco.polimi.it</a:t>
            </a:r>
          </a:p>
          <a:p>
            <a:pPr>
              <a:defRPr baseline="30000">
                <a:solidFill>
                  <a:srgbClr val="FFFFFF"/>
                </a:solidFill>
                <a:latin typeface="+mj-lt"/>
                <a:ea typeface="+mj-ea"/>
                <a:cs typeface="+mj-cs"/>
                <a:sym typeface="Univers Next Pro"/>
              </a:defRPr>
            </a:pPr>
            <a:br>
              <a:rPr>
                <a:latin typeface="Univers Next Pro Light"/>
                <a:ea typeface="Univers Next Pro Light"/>
                <a:cs typeface="Univers Next Pro Light"/>
                <a:sym typeface="Univers Next Pro Light"/>
              </a:rPr>
            </a:br>
            <a:r>
              <a:t>Campus Mantova</a:t>
            </a:r>
            <a:br/>
            <a:r>
              <a:rPr>
                <a:latin typeface="Univers Next Pro Light"/>
                <a:ea typeface="Univers Next Pro Light"/>
                <a:cs typeface="Univers Next Pro Light"/>
                <a:sym typeface="Univers Next Pro Light"/>
              </a:rPr>
              <a:t>www.polo.mantova.polimi.it</a:t>
            </a:r>
          </a:p>
          <a:p>
            <a:pPr>
              <a:defRPr baseline="30000">
                <a:solidFill>
                  <a:srgbClr val="FFFFFF"/>
                </a:solidFill>
                <a:latin typeface="+mj-lt"/>
                <a:ea typeface="+mj-ea"/>
                <a:cs typeface="+mj-cs"/>
                <a:sym typeface="Univers Next Pro"/>
              </a:defRPr>
            </a:pPr>
            <a:br>
              <a:rPr>
                <a:latin typeface="Univers Next Pro Light"/>
                <a:ea typeface="Univers Next Pro Light"/>
                <a:cs typeface="Univers Next Pro Light"/>
                <a:sym typeface="Univers Next Pro Light"/>
              </a:rPr>
            </a:br>
            <a:r>
              <a:t>Campus Piacenza</a:t>
            </a:r>
            <a:br/>
            <a:r>
              <a:rPr>
                <a:latin typeface="Univers Next Pro Light"/>
                <a:ea typeface="Univers Next Pro Light"/>
                <a:cs typeface="Univers Next Pro Light"/>
                <a:sym typeface="Univers Next Pro Light"/>
              </a:rPr>
              <a:t>www.polo.piacenza.polimi.it</a:t>
            </a:r>
          </a:p>
        </p:txBody>
      </p:sp>
      <p:sp>
        <p:nvSpPr>
          <p:cNvPr id="295" name="CasellaDiTesto 129"/>
          <p:cNvSpPr txBox="1"/>
          <p:nvPr/>
        </p:nvSpPr>
        <p:spPr>
          <a:xfrm>
            <a:off x="6745234" y="5263193"/>
            <a:ext cx="1691911" cy="1732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baseline="30000">
                <a:solidFill>
                  <a:srgbClr val="FFFFFF"/>
                </a:solidFill>
                <a:latin typeface="+mj-lt"/>
                <a:ea typeface="+mj-ea"/>
                <a:cs typeface="+mj-cs"/>
                <a:sym typeface="Univers Next Pro"/>
              </a:defRPr>
            </a:pPr>
            <a:endParaRPr/>
          </a:p>
          <a:p>
            <a:pPr>
              <a:defRPr baseline="30000">
                <a:solidFill>
                  <a:srgbClr val="FFFFFF"/>
                </a:solidFill>
                <a:latin typeface="+mj-lt"/>
                <a:ea typeface="+mj-ea"/>
                <a:cs typeface="+mj-cs"/>
                <a:sym typeface="Univers Next Pro"/>
              </a:defRPr>
            </a:pPr>
            <a:br/>
            <a:r>
              <a:t>Via Ampère, 2</a:t>
            </a:r>
            <a:br/>
            <a:r>
              <a:t>20133 Milano</a:t>
            </a:r>
            <a:br/>
            <a:r>
              <a:t>Italy</a:t>
            </a:r>
            <a:br/>
            <a:r>
              <a:t>ph. +39 02 2399 2601</a:t>
            </a:r>
          </a:p>
          <a:p>
            <a:pPr>
              <a:defRPr baseline="30000">
                <a:solidFill>
                  <a:srgbClr val="FFFFFF"/>
                </a:solidFill>
                <a:latin typeface="+mj-lt"/>
                <a:ea typeface="+mj-ea"/>
                <a:cs typeface="+mj-cs"/>
                <a:sym typeface="Univers Next Pro"/>
              </a:defRPr>
            </a:pPr>
            <a:r>
              <a:t>presidenza-auic@polimi.it </a:t>
            </a:r>
          </a:p>
        </p:txBody>
      </p:sp>
      <p:sp>
        <p:nvSpPr>
          <p:cNvPr id="296" name="Connettore diritto 130"/>
          <p:cNvSpPr/>
          <p:nvPr/>
        </p:nvSpPr>
        <p:spPr>
          <a:xfrm>
            <a:off x="4571999" y="2145632"/>
            <a:ext cx="1" cy="549443"/>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297" name="GRAZIE"/>
          <p:cNvSpPr txBox="1">
            <a:spLocks noGrp="1"/>
          </p:cNvSpPr>
          <p:nvPr>
            <p:ph type="title" hasCustomPrompt="1"/>
          </p:nvPr>
        </p:nvSpPr>
        <p:spPr>
          <a:xfrm>
            <a:off x="1363042" y="3057861"/>
            <a:ext cx="6417914" cy="346129"/>
          </a:xfrm>
          <a:prstGeom prst="rect">
            <a:avLst/>
          </a:prstGeom>
        </p:spPr>
        <p:txBody>
          <a:bodyPr anchor="t">
            <a:normAutofit/>
          </a:bodyPr>
          <a:lstStyle>
            <a:lvl1pPr algn="ctr">
              <a:defRPr sz="2200">
                <a:solidFill>
                  <a:srgbClr val="FFFFFF"/>
                </a:solidFill>
                <a:latin typeface="Brandon Grotesque Bold"/>
                <a:ea typeface="Brandon Grotesque Bold"/>
                <a:cs typeface="Brandon Grotesque Bold"/>
                <a:sym typeface="Brandon Grotesque Bold"/>
              </a:defRPr>
            </a:lvl1pPr>
          </a:lstStyle>
          <a:p>
            <a:r>
              <a:t>GRAZIE</a:t>
            </a:r>
          </a:p>
        </p:txBody>
      </p:sp>
      <p:sp>
        <p:nvSpPr>
          <p:cNvPr id="298" name="Connettore diritto 132"/>
          <p:cNvSpPr/>
          <p:nvPr/>
        </p:nvSpPr>
        <p:spPr>
          <a:xfrm flipH="1">
            <a:off x="4573239" y="3826042"/>
            <a:ext cx="1" cy="2999875"/>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299" name="Connettore diritto 133"/>
          <p:cNvSpPr/>
          <p:nvPr/>
        </p:nvSpPr>
        <p:spPr>
          <a:xfrm>
            <a:off x="4572000" y="109078"/>
            <a:ext cx="1" cy="568702"/>
          </a:xfrm>
          <a:prstGeom prst="line">
            <a:avLst/>
          </a:prstGeom>
          <a:ln w="6350">
            <a:solidFill>
              <a:srgbClr val="FFFFFF"/>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pic>
        <p:nvPicPr>
          <p:cNvPr id="300" name="Immagine 134" descr="Immagine 134"/>
          <p:cNvPicPr>
            <a:picLocks noChangeAspect="1"/>
          </p:cNvPicPr>
          <p:nvPr/>
        </p:nvPicPr>
        <p:blipFill>
          <a:blip r:embed="rId2"/>
          <a:stretch>
            <a:fillRect/>
          </a:stretch>
        </p:blipFill>
        <p:spPr>
          <a:xfrm>
            <a:off x="4005069" y="987574"/>
            <a:ext cx="1144587" cy="841205"/>
          </a:xfrm>
          <a:prstGeom prst="rect">
            <a:avLst/>
          </a:prstGeom>
          <a:ln w="12700">
            <a:miter lim="400000"/>
          </a:ln>
        </p:spPr>
      </p:pic>
      <p:sp>
        <p:nvSpPr>
          <p:cNvPr id="30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polimi 4">
    <p:spTree>
      <p:nvGrpSpPr>
        <p:cNvPr id="1" name=""/>
        <p:cNvGrpSpPr/>
        <p:nvPr/>
      </p:nvGrpSpPr>
      <p:grpSpPr>
        <a:xfrm>
          <a:off x="0" y="0"/>
          <a:ext cx="0" cy="0"/>
          <a:chOff x="0" y="0"/>
          <a:chExt cx="0" cy="0"/>
        </a:xfrm>
      </p:grpSpPr>
      <p:sp>
        <p:nvSpPr>
          <p:cNvPr id="887" name="object 6"/>
          <p:cNvSpPr/>
          <p:nvPr/>
        </p:nvSpPr>
        <p:spPr>
          <a:xfrm>
            <a:off x="4650378" y="6381105"/>
            <a:ext cx="4147220" cy="476595"/>
          </a:xfrm>
          <a:prstGeom prst="rect">
            <a:avLst/>
          </a:prstGeom>
          <a:solidFill>
            <a:srgbClr val="475968">
              <a:alpha val="89999"/>
            </a:srgbClr>
          </a:solidFill>
          <a:ln w="12700">
            <a:miter lim="400000"/>
          </a:ln>
        </p:spPr>
        <p:txBody>
          <a:bodyPr lIns="45719" rIns="45719"/>
          <a:lstStyle/>
          <a:p>
            <a:pPr algn="l" defTabSz="457200">
              <a:lnSpc>
                <a:spcPct val="100000"/>
              </a:lnSpc>
              <a:defRPr sz="1300" b="0">
                <a:solidFill>
                  <a:srgbClr val="000000"/>
                </a:solidFill>
                <a:latin typeface="PT Sans"/>
                <a:ea typeface="PT Sans"/>
                <a:cs typeface="PT Sans"/>
                <a:sym typeface="PT Sans"/>
              </a:defRPr>
            </a:pPr>
            <a:endParaRPr/>
          </a:p>
        </p:txBody>
      </p:sp>
      <p:pic>
        <p:nvPicPr>
          <p:cNvPr id="888" name="Immagine 6" descr="Immagine 6"/>
          <p:cNvPicPr>
            <a:picLocks noChangeAspect="1"/>
          </p:cNvPicPr>
          <p:nvPr/>
        </p:nvPicPr>
        <p:blipFill>
          <a:blip r:embed="rId2"/>
          <a:stretch>
            <a:fillRect/>
          </a:stretch>
        </p:blipFill>
        <p:spPr>
          <a:xfrm>
            <a:off x="5934476" y="6555553"/>
            <a:ext cx="1578723" cy="160502"/>
          </a:xfrm>
          <a:prstGeom prst="rect">
            <a:avLst/>
          </a:prstGeom>
          <a:ln w="12700">
            <a:miter lim="400000"/>
          </a:ln>
        </p:spPr>
      </p:pic>
      <p:sp>
        <p:nvSpPr>
          <p:cNvPr id="889" name="Numero diapositiva"/>
          <p:cNvSpPr txBox="1">
            <a:spLocks noGrp="1"/>
          </p:cNvSpPr>
          <p:nvPr>
            <p:ph type="sldNum" sz="quarter" idx="2"/>
          </p:nvPr>
        </p:nvSpPr>
        <p:spPr>
          <a:xfrm>
            <a:off x="8420985" y="6471646"/>
            <a:ext cx="242571" cy="241427"/>
          </a:xfrm>
          <a:prstGeom prst="rect">
            <a:avLst/>
          </a:prstGeom>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‹N›</a:t>
            </a:fld>
            <a:endParaRPr/>
          </a:p>
        </p:txBody>
      </p:sp>
      <p:sp>
        <p:nvSpPr>
          <p:cNvPr id="890" name="Segnaposto immagine 2"/>
          <p:cNvSpPr>
            <a:spLocks noGrp="1"/>
          </p:cNvSpPr>
          <p:nvPr>
            <p:ph type="pic" idx="21"/>
          </p:nvPr>
        </p:nvSpPr>
        <p:spPr>
          <a:xfrm>
            <a:off x="0" y="0"/>
            <a:ext cx="9144000" cy="3348000"/>
          </a:xfrm>
          <a:prstGeom prst="rect">
            <a:avLst/>
          </a:prstGeom>
        </p:spPr>
        <p:txBody>
          <a:bodyPr lIns="91439" rIns="91439"/>
          <a:lstStyle/>
          <a:p>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esto+Elenco Puntato">
    <p:spTree>
      <p:nvGrpSpPr>
        <p:cNvPr id="1" name=""/>
        <p:cNvGrpSpPr/>
        <p:nvPr/>
      </p:nvGrpSpPr>
      <p:grpSpPr>
        <a:xfrm>
          <a:off x="0" y="0"/>
          <a:ext cx="0" cy="0"/>
          <a:chOff x="0" y="0"/>
          <a:chExt cx="0" cy="0"/>
        </a:xfrm>
      </p:grpSpPr>
      <p:sp>
        <p:nvSpPr>
          <p:cNvPr id="897" name="Connettore 1 9"/>
          <p:cNvSpPr/>
          <p:nvPr/>
        </p:nvSpPr>
        <p:spPr>
          <a:xfrm flipH="1">
            <a:off x="4572000" y="2744789"/>
            <a:ext cx="1" cy="4338042"/>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898" name="TITOLO DELLA SLIDE"/>
          <p:cNvSpPr txBox="1">
            <a:spLocks noGrp="1"/>
          </p:cNvSpPr>
          <p:nvPr>
            <p:ph type="title" hasCustomPrompt="1"/>
          </p:nvPr>
        </p:nvSpPr>
        <p:spPr>
          <a:xfrm>
            <a:off x="1447098" y="956307"/>
            <a:ext cx="6249801" cy="845526"/>
          </a:xfrm>
          <a:prstGeom prst="rect">
            <a:avLst/>
          </a:prstGeom>
        </p:spPr>
        <p:txBody>
          <a:bodyPr>
            <a:normAutofit/>
          </a:bodyPr>
          <a:lstStyle>
            <a:lvl1pPr algn="ctr" defTabSz="685800">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899" name="Connettore 1 10"/>
          <p:cNvSpPr/>
          <p:nvPr/>
        </p:nvSpPr>
        <p:spPr>
          <a:xfrm>
            <a:off x="4571999" y="-141270"/>
            <a:ext cx="1" cy="75959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900" name="Corpo livello uno…"/>
          <p:cNvSpPr txBox="1">
            <a:spLocks noGrp="1"/>
          </p:cNvSpPr>
          <p:nvPr>
            <p:ph type="body" sz="quarter" idx="1"/>
          </p:nvPr>
        </p:nvSpPr>
        <p:spPr>
          <a:xfrm>
            <a:off x="1447098" y="2744789"/>
            <a:ext cx="3048001" cy="2830511"/>
          </a:xfrm>
          <a:prstGeom prst="rect">
            <a:avLst/>
          </a:prstGeom>
        </p:spPr>
        <p:txBody>
          <a:bodyPr>
            <a:normAutofit/>
          </a:bodyPr>
          <a:lstStyle>
            <a:lvl1pPr marL="0" indent="0" defTabSz="685800">
              <a:lnSpc>
                <a:spcPct val="110000"/>
              </a:lnSpc>
              <a:spcBef>
                <a:spcPts val="700"/>
              </a:spcBef>
              <a:buSzTx/>
              <a:buFontTx/>
              <a:buNone/>
              <a:defRPr sz="1200">
                <a:solidFill>
                  <a:srgbClr val="585858"/>
                </a:solidFill>
                <a:latin typeface="+mj-lt"/>
                <a:ea typeface="+mj-ea"/>
                <a:cs typeface="+mj-cs"/>
                <a:sym typeface="Univers Next Pro"/>
              </a:defRPr>
            </a:lvl1pPr>
            <a:lvl2pPr marL="457200" indent="-114300" defTabSz="685800">
              <a:lnSpc>
                <a:spcPct val="110000"/>
              </a:lnSpc>
              <a:spcBef>
                <a:spcPts val="700"/>
              </a:spcBef>
              <a:buFontTx/>
              <a:defRPr sz="1200">
                <a:solidFill>
                  <a:srgbClr val="585858"/>
                </a:solidFill>
                <a:latin typeface="+mj-lt"/>
                <a:ea typeface="+mj-ea"/>
                <a:cs typeface="+mj-cs"/>
                <a:sym typeface="Univers Next Pro"/>
              </a:defRPr>
            </a:lvl2pPr>
            <a:lvl3pPr marL="822960" indent="-137160" defTabSz="685800">
              <a:lnSpc>
                <a:spcPct val="110000"/>
              </a:lnSpc>
              <a:spcBef>
                <a:spcPts val="700"/>
              </a:spcBef>
              <a:buFontTx/>
              <a:defRPr sz="1200">
                <a:solidFill>
                  <a:srgbClr val="585858"/>
                </a:solidFill>
                <a:latin typeface="+mj-lt"/>
                <a:ea typeface="+mj-ea"/>
                <a:cs typeface="+mj-cs"/>
                <a:sym typeface="Univers Next Pro"/>
              </a:defRPr>
            </a:lvl3pPr>
            <a:lvl4pPr marL="1186961" indent="-158261" defTabSz="685800">
              <a:lnSpc>
                <a:spcPct val="110000"/>
              </a:lnSpc>
              <a:spcBef>
                <a:spcPts val="700"/>
              </a:spcBef>
              <a:buFontTx/>
              <a:defRPr sz="1200">
                <a:solidFill>
                  <a:srgbClr val="585858"/>
                </a:solidFill>
                <a:latin typeface="+mj-lt"/>
                <a:ea typeface="+mj-ea"/>
                <a:cs typeface="+mj-cs"/>
                <a:sym typeface="Univers Next Pro"/>
              </a:defRPr>
            </a:lvl4pPr>
            <a:lvl5pPr marL="1529861" indent="-158261" defTabSz="685800">
              <a:lnSpc>
                <a:spcPct val="110000"/>
              </a:lnSpc>
              <a:spcBef>
                <a:spcPts val="700"/>
              </a:spcBef>
              <a:buFontTx/>
              <a:defRPr sz="1200">
                <a:solidFill>
                  <a:srgbClr val="585858"/>
                </a:solidFill>
                <a:latin typeface="+mj-lt"/>
                <a:ea typeface="+mj-ea"/>
                <a:cs typeface="+mj-cs"/>
                <a:sym typeface="Univers Next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901" name="Segnaposto testo 7"/>
          <p:cNvSpPr>
            <a:spLocks noGrp="1"/>
          </p:cNvSpPr>
          <p:nvPr>
            <p:ph type="body" sz="quarter" idx="21"/>
          </p:nvPr>
        </p:nvSpPr>
        <p:spPr>
          <a:xfrm>
            <a:off x="4648901" y="2744789"/>
            <a:ext cx="3048001" cy="2830511"/>
          </a:xfrm>
          <a:prstGeom prst="rect">
            <a:avLst/>
          </a:prstGeom>
        </p:spPr>
        <p:txBody>
          <a:bodyPr>
            <a:normAutofit/>
          </a:bodyPr>
          <a:lstStyle/>
          <a:p>
            <a:pPr marL="171450" indent="-171450" defTabSz="685800">
              <a:lnSpc>
                <a:spcPct val="110000"/>
              </a:lnSpc>
              <a:spcBef>
                <a:spcPts val="700"/>
              </a:spcBef>
              <a:defRPr sz="1400" spc="100">
                <a:solidFill>
                  <a:srgbClr val="0C3455"/>
                </a:solidFill>
                <a:latin typeface="+mj-lt"/>
                <a:ea typeface="+mj-ea"/>
                <a:cs typeface="+mj-cs"/>
                <a:sym typeface="Univers Next Pro"/>
              </a:defRPr>
            </a:pPr>
            <a:endParaRPr/>
          </a:p>
        </p:txBody>
      </p:sp>
      <p:sp>
        <p:nvSpPr>
          <p:cNvPr id="902"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Indice">
    <p:spTree>
      <p:nvGrpSpPr>
        <p:cNvPr id="1" name=""/>
        <p:cNvGrpSpPr/>
        <p:nvPr/>
      </p:nvGrpSpPr>
      <p:grpSpPr>
        <a:xfrm>
          <a:off x="0" y="0"/>
          <a:ext cx="0" cy="0"/>
          <a:chOff x="0" y="0"/>
          <a:chExt cx="0" cy="0"/>
        </a:xfrm>
      </p:grpSpPr>
      <p:sp>
        <p:nvSpPr>
          <p:cNvPr id="317"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318"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319" name="CasellaDiTesto 6"/>
          <p:cNvSpPr txBox="1"/>
          <p:nvPr/>
        </p:nvSpPr>
        <p:spPr>
          <a:xfrm>
            <a:off x="926717" y="2998112"/>
            <a:ext cx="2994296" cy="459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400">
                <a:solidFill>
                  <a:srgbClr val="44546A"/>
                </a:solidFill>
                <a:latin typeface="Brandon Grotesque Bold"/>
                <a:ea typeface="Brandon Grotesque Bold"/>
                <a:cs typeface="Brandon Grotesque Bold"/>
                <a:sym typeface="Brandon Grotesque Bold"/>
              </a:defRPr>
            </a:lvl1pPr>
          </a:lstStyle>
          <a:p>
            <a:r>
              <a:t>INDEX</a:t>
            </a:r>
          </a:p>
        </p:txBody>
      </p:sp>
      <p:sp>
        <p:nvSpPr>
          <p:cNvPr id="320" name="Connettore 1 9"/>
          <p:cNvSpPr/>
          <p:nvPr/>
        </p:nvSpPr>
        <p:spPr>
          <a:xfrm flipH="1">
            <a:off x="2423865" y="3909059"/>
            <a:ext cx="1" cy="2948941"/>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21" name="Connettore 1 10"/>
          <p:cNvSpPr/>
          <p:nvPr/>
        </p:nvSpPr>
        <p:spPr>
          <a:xfrm flipH="1">
            <a:off x="2423865" y="-1"/>
            <a:ext cx="1" cy="2484121"/>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22" name="Corpo livello uno…"/>
          <p:cNvSpPr txBox="1">
            <a:spLocks noGrp="1"/>
          </p:cNvSpPr>
          <p:nvPr>
            <p:ph type="body" sz="half" idx="1" hasCustomPrompt="1"/>
          </p:nvPr>
        </p:nvSpPr>
        <p:spPr>
          <a:xfrm>
            <a:off x="4654443" y="1059164"/>
            <a:ext cx="3930880" cy="4535488"/>
          </a:xfrm>
          <a:prstGeom prst="rect">
            <a:avLst/>
          </a:prstGeom>
        </p:spPr>
        <p:txBody>
          <a:bodyPr anchor="ctr">
            <a:normAutofit/>
          </a:bodyPr>
          <a:lstStyle>
            <a:lvl1pPr marL="171450" indent="-171450">
              <a:defRPr sz="1600">
                <a:solidFill>
                  <a:srgbClr val="0C3455"/>
                </a:solidFill>
                <a:latin typeface="+mj-lt"/>
                <a:ea typeface="+mj-ea"/>
                <a:cs typeface="+mj-cs"/>
                <a:sym typeface="Univers Next Pro"/>
              </a:defRPr>
            </a:lvl1pPr>
            <a:lvl2pPr marL="609600" indent="-152400">
              <a:defRPr sz="1600">
                <a:solidFill>
                  <a:srgbClr val="0C3455"/>
                </a:solidFill>
                <a:latin typeface="+mj-lt"/>
                <a:ea typeface="+mj-ea"/>
                <a:cs typeface="+mj-cs"/>
                <a:sym typeface="Univers Next Pro"/>
              </a:defRPr>
            </a:lvl2pPr>
            <a:lvl3pPr marL="1097280" indent="-182880">
              <a:defRPr sz="1600">
                <a:solidFill>
                  <a:srgbClr val="0C3455"/>
                </a:solidFill>
                <a:latin typeface="+mj-lt"/>
                <a:ea typeface="+mj-ea"/>
                <a:cs typeface="+mj-cs"/>
                <a:sym typeface="Univers Next Pro"/>
              </a:defRPr>
            </a:lvl3pPr>
            <a:lvl4pPr marL="1574800" indent="-203200">
              <a:defRPr sz="1600">
                <a:solidFill>
                  <a:srgbClr val="0C3455"/>
                </a:solidFill>
                <a:latin typeface="+mj-lt"/>
                <a:ea typeface="+mj-ea"/>
                <a:cs typeface="+mj-cs"/>
                <a:sym typeface="Univers Next Pro"/>
              </a:defRPr>
            </a:lvl4pPr>
            <a:lvl5pPr marL="2032000" indent="-203200">
              <a:defRPr sz="1600">
                <a:solidFill>
                  <a:srgbClr val="0C3455"/>
                </a:solidFill>
                <a:latin typeface="+mj-lt"/>
                <a:ea typeface="+mj-ea"/>
                <a:cs typeface="+mj-cs"/>
                <a:sym typeface="Univers Next Pro"/>
              </a:defRPr>
            </a:lvl5pPr>
          </a:lstStyle>
          <a:p>
            <a:r>
              <a:t>A BRIEF HISTORY</a:t>
            </a:r>
          </a:p>
          <a:p>
            <a:pPr lvl="1"/>
            <a:endParaRPr/>
          </a:p>
          <a:p>
            <a:pPr lvl="2"/>
            <a:endParaRPr/>
          </a:p>
          <a:p>
            <a:pPr lvl="3"/>
            <a:endParaRPr/>
          </a:p>
          <a:p>
            <a:pPr lvl="4"/>
            <a:endParaRPr/>
          </a:p>
        </p:txBody>
      </p:sp>
      <p:sp>
        <p:nvSpPr>
          <p:cNvPr id="32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Immagine+Titolo">
    <p:spTree>
      <p:nvGrpSpPr>
        <p:cNvPr id="1" name=""/>
        <p:cNvGrpSpPr/>
        <p:nvPr/>
      </p:nvGrpSpPr>
      <p:grpSpPr>
        <a:xfrm>
          <a:off x="0" y="0"/>
          <a:ext cx="0" cy="0"/>
          <a:chOff x="0" y="0"/>
          <a:chExt cx="0" cy="0"/>
        </a:xfrm>
      </p:grpSpPr>
      <p:sp>
        <p:nvSpPr>
          <p:cNvPr id="330"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331"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332" name="Connettore 1 9"/>
          <p:cNvSpPr/>
          <p:nvPr/>
        </p:nvSpPr>
        <p:spPr>
          <a:xfrm>
            <a:off x="4571999" y="5983549"/>
            <a:ext cx="1" cy="1099281"/>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33" name="Corpo livello uno…"/>
          <p:cNvSpPr txBox="1">
            <a:spLocks noGrp="1"/>
          </p:cNvSpPr>
          <p:nvPr>
            <p:ph type="body" sz="quarter" idx="1"/>
          </p:nvPr>
        </p:nvSpPr>
        <p:spPr>
          <a:xfrm>
            <a:off x="1447098" y="2076901"/>
            <a:ext cx="6249801" cy="817681"/>
          </a:xfrm>
          <a:prstGeom prst="rect">
            <a:avLst/>
          </a:prstGeom>
        </p:spPr>
        <p:txBody>
          <a:bodyPr>
            <a:normAutofit/>
          </a:bodyPr>
          <a:lstStyle>
            <a:lvl1pPr marL="0" indent="0" algn="ctr">
              <a:lnSpc>
                <a:spcPct val="110000"/>
              </a:lnSpc>
              <a:spcBef>
                <a:spcPts val="0"/>
              </a:spcBef>
              <a:buSzTx/>
              <a:buFontTx/>
              <a:buNone/>
              <a:defRPr sz="1600" i="1">
                <a:solidFill>
                  <a:srgbClr val="A6A6A6"/>
                </a:solidFill>
                <a:latin typeface="Minion Pro Med"/>
                <a:ea typeface="Minion Pro Med"/>
                <a:cs typeface="Minion Pro Med"/>
                <a:sym typeface="Minion Pro Med"/>
              </a:defRPr>
            </a:lvl1pPr>
            <a:lvl2pPr marL="609600" indent="-152400" algn="ctr">
              <a:lnSpc>
                <a:spcPct val="110000"/>
              </a:lnSpc>
              <a:spcBef>
                <a:spcPts val="0"/>
              </a:spcBef>
              <a:buFontTx/>
              <a:defRPr sz="1600" i="1">
                <a:solidFill>
                  <a:srgbClr val="A6A6A6"/>
                </a:solidFill>
                <a:latin typeface="Minion Pro Med"/>
                <a:ea typeface="Minion Pro Med"/>
                <a:cs typeface="Minion Pro Med"/>
                <a:sym typeface="Minion Pro Med"/>
              </a:defRPr>
            </a:lvl2pPr>
            <a:lvl3pPr marL="1097280" indent="-182880" algn="ctr">
              <a:lnSpc>
                <a:spcPct val="110000"/>
              </a:lnSpc>
              <a:spcBef>
                <a:spcPts val="0"/>
              </a:spcBef>
              <a:buFontTx/>
              <a:defRPr sz="1600" i="1">
                <a:solidFill>
                  <a:srgbClr val="A6A6A6"/>
                </a:solidFill>
                <a:latin typeface="Minion Pro Med"/>
                <a:ea typeface="Minion Pro Med"/>
                <a:cs typeface="Minion Pro Med"/>
                <a:sym typeface="Minion Pro Med"/>
              </a:defRPr>
            </a:lvl3pPr>
            <a:lvl4pPr marL="1574800" indent="-203200" algn="ctr">
              <a:lnSpc>
                <a:spcPct val="110000"/>
              </a:lnSpc>
              <a:spcBef>
                <a:spcPts val="0"/>
              </a:spcBef>
              <a:buFontTx/>
              <a:defRPr sz="1600" i="1">
                <a:solidFill>
                  <a:srgbClr val="A6A6A6"/>
                </a:solidFill>
                <a:latin typeface="Minion Pro Med"/>
                <a:ea typeface="Minion Pro Med"/>
                <a:cs typeface="Minion Pro Med"/>
                <a:sym typeface="Minion Pro Med"/>
              </a:defRPr>
            </a:lvl4pPr>
            <a:lvl5pPr marL="2032000" indent="-203200" algn="ctr">
              <a:lnSpc>
                <a:spcPct val="110000"/>
              </a:lnSpc>
              <a:spcBef>
                <a:spcPts val="0"/>
              </a:spcBef>
              <a:buFontTx/>
              <a:defRPr sz="1600" i="1">
                <a:solidFill>
                  <a:srgbClr val="A6A6A6"/>
                </a:solidFill>
                <a:latin typeface="Minion Pro Med"/>
                <a:ea typeface="Minion Pro Med"/>
                <a:cs typeface="Minion Pro Med"/>
                <a:sym typeface="Minion Pro Med"/>
              </a:defRPr>
            </a:lvl5pPr>
          </a:lstStyle>
          <a:p>
            <a:r>
              <a:t>Corpo livello uno</a:t>
            </a:r>
          </a:p>
          <a:p>
            <a:pPr lvl="1"/>
            <a:r>
              <a:t>Corpo livello due</a:t>
            </a:r>
          </a:p>
          <a:p>
            <a:pPr lvl="2"/>
            <a:r>
              <a:t>Corpo livello tre</a:t>
            </a:r>
          </a:p>
          <a:p>
            <a:pPr lvl="3"/>
            <a:r>
              <a:t>Corpo livello quattro</a:t>
            </a:r>
          </a:p>
          <a:p>
            <a:pPr lvl="4"/>
            <a:r>
              <a:t>Corpo livello cinque</a:t>
            </a:r>
          </a:p>
        </p:txBody>
      </p:sp>
      <p:sp>
        <p:nvSpPr>
          <p:cNvPr id="334" name="TITOLO DELLA SLIDE"/>
          <p:cNvSpPr txBox="1">
            <a:spLocks noGrp="1"/>
          </p:cNvSpPr>
          <p:nvPr>
            <p:ph type="title" hasCustomPrompt="1"/>
          </p:nvPr>
        </p:nvSpPr>
        <p:spPr>
          <a:xfrm>
            <a:off x="1447098" y="956307"/>
            <a:ext cx="6249801" cy="845526"/>
          </a:xfrm>
          <a:prstGeom prst="rect">
            <a:avLst/>
          </a:prstGeom>
        </p:spPr>
        <p:txBody>
          <a:bodyPr anchor="t">
            <a:normAutofit/>
          </a:bodyPr>
          <a:lstStyle>
            <a:lvl1pPr algn="ctr">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335" name="Connettore 1 10"/>
          <p:cNvSpPr/>
          <p:nvPr/>
        </p:nvSpPr>
        <p:spPr>
          <a:xfrm>
            <a:off x="4571999" y="-141270"/>
            <a:ext cx="1" cy="75959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36" name="Segnaposto immagine 9"/>
          <p:cNvSpPr>
            <a:spLocks noGrp="1"/>
          </p:cNvSpPr>
          <p:nvPr>
            <p:ph type="pic" sz="half" idx="21"/>
          </p:nvPr>
        </p:nvSpPr>
        <p:spPr>
          <a:xfrm>
            <a:off x="1447800" y="3324225"/>
            <a:ext cx="6248400" cy="2260600"/>
          </a:xfrm>
          <a:prstGeom prst="rect">
            <a:avLst/>
          </a:prstGeom>
        </p:spPr>
        <p:txBody>
          <a:bodyPr lIns="91439" rIns="91439"/>
          <a:lstStyle/>
          <a:p>
            <a:endParaRPr/>
          </a:p>
        </p:txBody>
      </p:sp>
      <p:sp>
        <p:nvSpPr>
          <p:cNvPr id="33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esto due colonne">
    <p:spTree>
      <p:nvGrpSpPr>
        <p:cNvPr id="1" name=""/>
        <p:cNvGrpSpPr/>
        <p:nvPr/>
      </p:nvGrpSpPr>
      <p:grpSpPr>
        <a:xfrm>
          <a:off x="0" y="0"/>
          <a:ext cx="0" cy="0"/>
          <a:chOff x="0" y="0"/>
          <a:chExt cx="0" cy="0"/>
        </a:xfrm>
      </p:grpSpPr>
      <p:sp>
        <p:nvSpPr>
          <p:cNvPr id="344"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345"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346" name="Connettore 1 9"/>
          <p:cNvSpPr/>
          <p:nvPr/>
        </p:nvSpPr>
        <p:spPr>
          <a:xfrm flipH="1">
            <a:off x="4572000" y="2744787"/>
            <a:ext cx="1" cy="4338044"/>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47" name="TITOLO DELLA SLIDE"/>
          <p:cNvSpPr txBox="1">
            <a:spLocks noGrp="1"/>
          </p:cNvSpPr>
          <p:nvPr>
            <p:ph type="title" hasCustomPrompt="1"/>
          </p:nvPr>
        </p:nvSpPr>
        <p:spPr>
          <a:xfrm>
            <a:off x="1447098" y="956307"/>
            <a:ext cx="6249801" cy="845526"/>
          </a:xfrm>
          <a:prstGeom prst="rect">
            <a:avLst/>
          </a:prstGeom>
        </p:spPr>
        <p:txBody>
          <a:bodyPr anchor="t">
            <a:normAutofit/>
          </a:bodyPr>
          <a:lstStyle>
            <a:lvl1pPr algn="ctr">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348" name="Connettore 1 10"/>
          <p:cNvSpPr/>
          <p:nvPr/>
        </p:nvSpPr>
        <p:spPr>
          <a:xfrm>
            <a:off x="4571999" y="-141270"/>
            <a:ext cx="1" cy="75959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49" name="Corpo livello uno…"/>
          <p:cNvSpPr txBox="1">
            <a:spLocks noGrp="1"/>
          </p:cNvSpPr>
          <p:nvPr>
            <p:ph type="body" sz="quarter" idx="1"/>
          </p:nvPr>
        </p:nvSpPr>
        <p:spPr>
          <a:xfrm>
            <a:off x="4648198" y="2744789"/>
            <a:ext cx="3175236" cy="2830512"/>
          </a:xfrm>
          <a:prstGeom prst="rect">
            <a:avLst/>
          </a:prstGeom>
        </p:spPr>
        <p:txBody>
          <a:bodyPr>
            <a:normAutofit/>
          </a:bodyPr>
          <a:lstStyle>
            <a:lvl1pPr marL="0" indent="0">
              <a:lnSpc>
                <a:spcPct val="110000"/>
              </a:lnSpc>
              <a:buSzTx/>
              <a:buFontTx/>
              <a:buNone/>
              <a:defRPr sz="1200">
                <a:solidFill>
                  <a:srgbClr val="585858"/>
                </a:solidFill>
                <a:latin typeface="+mj-lt"/>
                <a:ea typeface="+mj-ea"/>
                <a:cs typeface="+mj-cs"/>
                <a:sym typeface="Univers Next Pro"/>
              </a:defRPr>
            </a:lvl1pPr>
            <a:lvl2pPr marL="571500" indent="-114300">
              <a:lnSpc>
                <a:spcPct val="110000"/>
              </a:lnSpc>
              <a:buFontTx/>
              <a:defRPr sz="1200">
                <a:solidFill>
                  <a:srgbClr val="585858"/>
                </a:solidFill>
                <a:latin typeface="+mj-lt"/>
                <a:ea typeface="+mj-ea"/>
                <a:cs typeface="+mj-cs"/>
                <a:sym typeface="Univers Next Pro"/>
              </a:defRPr>
            </a:lvl2pPr>
            <a:lvl3pPr marL="1051560" indent="-137160">
              <a:lnSpc>
                <a:spcPct val="110000"/>
              </a:lnSpc>
              <a:buFontTx/>
              <a:defRPr sz="1200">
                <a:solidFill>
                  <a:srgbClr val="585858"/>
                </a:solidFill>
                <a:latin typeface="+mj-lt"/>
                <a:ea typeface="+mj-ea"/>
                <a:cs typeface="+mj-cs"/>
                <a:sym typeface="Univers Next Pro"/>
              </a:defRPr>
            </a:lvl3pPr>
            <a:lvl4pPr marL="1524000" indent="-152400">
              <a:lnSpc>
                <a:spcPct val="110000"/>
              </a:lnSpc>
              <a:buFontTx/>
              <a:defRPr sz="1200">
                <a:solidFill>
                  <a:srgbClr val="585858"/>
                </a:solidFill>
                <a:latin typeface="+mj-lt"/>
                <a:ea typeface="+mj-ea"/>
                <a:cs typeface="+mj-cs"/>
                <a:sym typeface="Univers Next Pro"/>
              </a:defRPr>
            </a:lvl4pPr>
            <a:lvl5pPr marL="1981200" indent="-152400">
              <a:lnSpc>
                <a:spcPct val="110000"/>
              </a:lnSpc>
              <a:buFontTx/>
              <a:defRPr sz="1200">
                <a:solidFill>
                  <a:srgbClr val="585858"/>
                </a:solidFill>
                <a:latin typeface="+mj-lt"/>
                <a:ea typeface="+mj-ea"/>
                <a:cs typeface="+mj-cs"/>
                <a:sym typeface="Univers Next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350" name="Segnaposto testo 7"/>
          <p:cNvSpPr>
            <a:spLocks noGrp="1"/>
          </p:cNvSpPr>
          <p:nvPr>
            <p:ph type="body" sz="quarter" idx="21"/>
          </p:nvPr>
        </p:nvSpPr>
        <p:spPr>
          <a:xfrm>
            <a:off x="1447098" y="2744789"/>
            <a:ext cx="3048706" cy="2830513"/>
          </a:xfrm>
          <a:prstGeom prst="rect">
            <a:avLst/>
          </a:prstGeom>
        </p:spPr>
        <p:txBody>
          <a:bodyPr>
            <a:normAutofit/>
          </a:bodyPr>
          <a:lstStyle/>
          <a:p>
            <a:pPr marL="0" indent="0">
              <a:lnSpc>
                <a:spcPct val="110000"/>
              </a:lnSpc>
              <a:buSzTx/>
              <a:buFontTx/>
              <a:buNone/>
              <a:defRPr sz="1200">
                <a:solidFill>
                  <a:srgbClr val="585858"/>
                </a:solidFill>
                <a:latin typeface="+mj-lt"/>
                <a:ea typeface="+mj-ea"/>
                <a:cs typeface="+mj-cs"/>
                <a:sym typeface="Univers Next Pro"/>
              </a:defRPr>
            </a:pPr>
            <a:endParaRPr/>
          </a:p>
        </p:txBody>
      </p:sp>
      <p:sp>
        <p:nvSpPr>
          <p:cNvPr id="351"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esto monocolonna">
    <p:spTree>
      <p:nvGrpSpPr>
        <p:cNvPr id="1" name=""/>
        <p:cNvGrpSpPr/>
        <p:nvPr/>
      </p:nvGrpSpPr>
      <p:grpSpPr>
        <a:xfrm>
          <a:off x="0" y="0"/>
          <a:ext cx="0" cy="0"/>
          <a:chOff x="0" y="0"/>
          <a:chExt cx="0" cy="0"/>
        </a:xfrm>
      </p:grpSpPr>
      <p:sp>
        <p:nvSpPr>
          <p:cNvPr id="358"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359"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360" name="Connettore 1 5"/>
          <p:cNvSpPr/>
          <p:nvPr/>
        </p:nvSpPr>
        <p:spPr>
          <a:xfrm>
            <a:off x="4572000" y="-141271"/>
            <a:ext cx="0" cy="1361215"/>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61" name="Connettore 1 4"/>
          <p:cNvSpPr/>
          <p:nvPr/>
        </p:nvSpPr>
        <p:spPr>
          <a:xfrm>
            <a:off x="4571999" y="5748770"/>
            <a:ext cx="1" cy="1283925"/>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62" name="Corpo livello uno…"/>
          <p:cNvSpPr txBox="1">
            <a:spLocks noGrp="1"/>
          </p:cNvSpPr>
          <p:nvPr>
            <p:ph type="body" sz="quarter" idx="1"/>
          </p:nvPr>
        </p:nvSpPr>
        <p:spPr>
          <a:xfrm>
            <a:off x="1451295" y="2444806"/>
            <a:ext cx="6249800" cy="1863393"/>
          </a:xfrm>
          <a:prstGeom prst="rect">
            <a:avLst/>
          </a:prstGeom>
        </p:spPr>
        <p:txBody>
          <a:bodyPr anchor="ctr">
            <a:normAutofit/>
          </a:bodyPr>
          <a:lstStyle>
            <a:lvl1pPr marL="0" indent="0" algn="ctr">
              <a:lnSpc>
                <a:spcPct val="110000"/>
              </a:lnSpc>
              <a:buSzTx/>
              <a:buFontTx/>
              <a:buNone/>
              <a:defRPr sz="1400">
                <a:solidFill>
                  <a:srgbClr val="585858"/>
                </a:solidFill>
                <a:latin typeface="+mj-lt"/>
                <a:ea typeface="+mj-ea"/>
                <a:cs typeface="+mj-cs"/>
                <a:sym typeface="Univers Next Pro"/>
              </a:defRPr>
            </a:lvl1pPr>
            <a:lvl2pPr marL="590550" indent="-133350" algn="ctr">
              <a:lnSpc>
                <a:spcPct val="110000"/>
              </a:lnSpc>
              <a:buFontTx/>
              <a:defRPr sz="1400">
                <a:solidFill>
                  <a:srgbClr val="585858"/>
                </a:solidFill>
                <a:latin typeface="+mj-lt"/>
                <a:ea typeface="+mj-ea"/>
                <a:cs typeface="+mj-cs"/>
                <a:sym typeface="Univers Next Pro"/>
              </a:defRPr>
            </a:lvl2pPr>
            <a:lvl3pPr marL="1074419" indent="-160019" algn="ctr">
              <a:lnSpc>
                <a:spcPct val="110000"/>
              </a:lnSpc>
              <a:buFontTx/>
              <a:defRPr sz="1400">
                <a:solidFill>
                  <a:srgbClr val="585858"/>
                </a:solidFill>
                <a:latin typeface="+mj-lt"/>
                <a:ea typeface="+mj-ea"/>
                <a:cs typeface="+mj-cs"/>
                <a:sym typeface="Univers Next Pro"/>
              </a:defRPr>
            </a:lvl3pPr>
            <a:lvl4pPr marL="1549400" indent="-177800" algn="ctr">
              <a:lnSpc>
                <a:spcPct val="110000"/>
              </a:lnSpc>
              <a:buFontTx/>
              <a:defRPr sz="1400">
                <a:solidFill>
                  <a:srgbClr val="585858"/>
                </a:solidFill>
                <a:latin typeface="+mj-lt"/>
                <a:ea typeface="+mj-ea"/>
                <a:cs typeface="+mj-cs"/>
                <a:sym typeface="Univers Next Pro"/>
              </a:defRPr>
            </a:lvl4pPr>
            <a:lvl5pPr marL="2006600" indent="-177800" algn="ctr">
              <a:lnSpc>
                <a:spcPct val="110000"/>
              </a:lnSpc>
              <a:buFontTx/>
              <a:defRPr sz="1400">
                <a:solidFill>
                  <a:srgbClr val="585858"/>
                </a:solidFill>
                <a:latin typeface="+mj-lt"/>
                <a:ea typeface="+mj-ea"/>
                <a:cs typeface="+mj-cs"/>
                <a:sym typeface="Univers Next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363"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esto+Elenco Puntato">
    <p:spTree>
      <p:nvGrpSpPr>
        <p:cNvPr id="1" name=""/>
        <p:cNvGrpSpPr/>
        <p:nvPr/>
      </p:nvGrpSpPr>
      <p:grpSpPr>
        <a:xfrm>
          <a:off x="0" y="0"/>
          <a:ext cx="0" cy="0"/>
          <a:chOff x="0" y="0"/>
          <a:chExt cx="0" cy="0"/>
        </a:xfrm>
      </p:grpSpPr>
      <p:sp>
        <p:nvSpPr>
          <p:cNvPr id="370"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371" name="Picture 2" descr="Picture 2"/>
          <p:cNvPicPr>
            <a:picLocks noChangeAspect="1"/>
          </p:cNvPicPr>
          <p:nvPr/>
        </p:nvPicPr>
        <p:blipFill>
          <a:blip r:embed="rId2"/>
          <a:stretch>
            <a:fillRect/>
          </a:stretch>
        </p:blipFill>
        <p:spPr>
          <a:xfrm>
            <a:off x="6578711" y="6465889"/>
            <a:ext cx="2240045" cy="228823"/>
          </a:xfrm>
          <a:prstGeom prst="rect">
            <a:avLst/>
          </a:prstGeom>
          <a:ln w="12700">
            <a:miter lim="400000"/>
          </a:ln>
        </p:spPr>
      </p:pic>
      <p:sp>
        <p:nvSpPr>
          <p:cNvPr id="372" name="Connettore 1 9"/>
          <p:cNvSpPr/>
          <p:nvPr/>
        </p:nvSpPr>
        <p:spPr>
          <a:xfrm flipH="1">
            <a:off x="4572000" y="2744789"/>
            <a:ext cx="1" cy="4338042"/>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73" name="TITOLO DELLA SLIDE"/>
          <p:cNvSpPr txBox="1">
            <a:spLocks noGrp="1"/>
          </p:cNvSpPr>
          <p:nvPr>
            <p:ph type="title" hasCustomPrompt="1"/>
          </p:nvPr>
        </p:nvSpPr>
        <p:spPr>
          <a:xfrm>
            <a:off x="1447098" y="956307"/>
            <a:ext cx="6249801" cy="845526"/>
          </a:xfrm>
          <a:prstGeom prst="rect">
            <a:avLst/>
          </a:prstGeom>
        </p:spPr>
        <p:txBody>
          <a:bodyPr anchor="t">
            <a:normAutofit/>
          </a:bodyPr>
          <a:lstStyle>
            <a:lvl1pPr algn="ctr">
              <a:lnSpc>
                <a:spcPct val="100000"/>
              </a:lnSpc>
              <a:defRPr sz="2200">
                <a:solidFill>
                  <a:srgbClr val="0C3455"/>
                </a:solidFill>
                <a:latin typeface="Brandon Grotesque Bold"/>
                <a:ea typeface="Brandon Grotesque Bold"/>
                <a:cs typeface="Brandon Grotesque Bold"/>
                <a:sym typeface="Brandon Grotesque Bold"/>
              </a:defRPr>
            </a:lvl1pPr>
          </a:lstStyle>
          <a:p>
            <a:r>
              <a:t>TITOLO DELLA SLIDE</a:t>
            </a:r>
          </a:p>
        </p:txBody>
      </p:sp>
      <p:sp>
        <p:nvSpPr>
          <p:cNvPr id="374" name="Connettore 1 10"/>
          <p:cNvSpPr/>
          <p:nvPr/>
        </p:nvSpPr>
        <p:spPr>
          <a:xfrm>
            <a:off x="4571999" y="-141270"/>
            <a:ext cx="1" cy="759598"/>
          </a:xfrm>
          <a:prstGeom prst="line">
            <a:avLst/>
          </a:prstGeom>
          <a:ln w="6350">
            <a:solidFill>
              <a:srgbClr val="0C3455"/>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
        <p:nvSpPr>
          <p:cNvPr id="375" name="Corpo livello uno…"/>
          <p:cNvSpPr txBox="1">
            <a:spLocks noGrp="1"/>
          </p:cNvSpPr>
          <p:nvPr>
            <p:ph type="body" sz="quarter" idx="1"/>
          </p:nvPr>
        </p:nvSpPr>
        <p:spPr>
          <a:xfrm>
            <a:off x="1447098" y="2744789"/>
            <a:ext cx="3048001" cy="2830511"/>
          </a:xfrm>
          <a:prstGeom prst="rect">
            <a:avLst/>
          </a:prstGeom>
        </p:spPr>
        <p:txBody>
          <a:bodyPr>
            <a:normAutofit/>
          </a:bodyPr>
          <a:lstStyle>
            <a:lvl1pPr marL="0" indent="0">
              <a:lnSpc>
                <a:spcPct val="110000"/>
              </a:lnSpc>
              <a:buSzTx/>
              <a:buFontTx/>
              <a:buNone/>
              <a:defRPr sz="1200">
                <a:solidFill>
                  <a:srgbClr val="585858"/>
                </a:solidFill>
                <a:latin typeface="+mj-lt"/>
                <a:ea typeface="+mj-ea"/>
                <a:cs typeface="+mj-cs"/>
                <a:sym typeface="Univers Next Pro"/>
              </a:defRPr>
            </a:lvl1pPr>
            <a:lvl2pPr marL="571500" indent="-114300">
              <a:lnSpc>
                <a:spcPct val="110000"/>
              </a:lnSpc>
              <a:buFontTx/>
              <a:defRPr sz="1200">
                <a:solidFill>
                  <a:srgbClr val="585858"/>
                </a:solidFill>
                <a:latin typeface="+mj-lt"/>
                <a:ea typeface="+mj-ea"/>
                <a:cs typeface="+mj-cs"/>
                <a:sym typeface="Univers Next Pro"/>
              </a:defRPr>
            </a:lvl2pPr>
            <a:lvl3pPr marL="1051560" indent="-137160">
              <a:lnSpc>
                <a:spcPct val="110000"/>
              </a:lnSpc>
              <a:buFontTx/>
              <a:defRPr sz="1200">
                <a:solidFill>
                  <a:srgbClr val="585858"/>
                </a:solidFill>
                <a:latin typeface="+mj-lt"/>
                <a:ea typeface="+mj-ea"/>
                <a:cs typeface="+mj-cs"/>
                <a:sym typeface="Univers Next Pro"/>
              </a:defRPr>
            </a:lvl3pPr>
            <a:lvl4pPr marL="1524000" indent="-152400">
              <a:lnSpc>
                <a:spcPct val="110000"/>
              </a:lnSpc>
              <a:buFontTx/>
              <a:defRPr sz="1200">
                <a:solidFill>
                  <a:srgbClr val="585858"/>
                </a:solidFill>
                <a:latin typeface="+mj-lt"/>
                <a:ea typeface="+mj-ea"/>
                <a:cs typeface="+mj-cs"/>
                <a:sym typeface="Univers Next Pro"/>
              </a:defRPr>
            </a:lvl4pPr>
            <a:lvl5pPr marL="1981200" indent="-152400">
              <a:lnSpc>
                <a:spcPct val="110000"/>
              </a:lnSpc>
              <a:buFontTx/>
              <a:defRPr sz="1200">
                <a:solidFill>
                  <a:srgbClr val="585858"/>
                </a:solidFill>
                <a:latin typeface="+mj-lt"/>
                <a:ea typeface="+mj-ea"/>
                <a:cs typeface="+mj-cs"/>
                <a:sym typeface="Univers Next Pro"/>
              </a:defRPr>
            </a:lvl5pPr>
          </a:lstStyle>
          <a:p>
            <a:r>
              <a:t>Corpo livello uno</a:t>
            </a:r>
          </a:p>
          <a:p>
            <a:pPr lvl="1"/>
            <a:r>
              <a:t>Corpo livello due</a:t>
            </a:r>
          </a:p>
          <a:p>
            <a:pPr lvl="2"/>
            <a:r>
              <a:t>Corpo livello tre</a:t>
            </a:r>
          </a:p>
          <a:p>
            <a:pPr lvl="3"/>
            <a:r>
              <a:t>Corpo livello quattro</a:t>
            </a:r>
          </a:p>
          <a:p>
            <a:pPr lvl="4"/>
            <a:r>
              <a:t>Corpo livello cinque</a:t>
            </a:r>
          </a:p>
        </p:txBody>
      </p:sp>
      <p:sp>
        <p:nvSpPr>
          <p:cNvPr id="376" name="Segnaposto testo 7"/>
          <p:cNvSpPr>
            <a:spLocks noGrp="1"/>
          </p:cNvSpPr>
          <p:nvPr>
            <p:ph type="body" sz="quarter" idx="21"/>
          </p:nvPr>
        </p:nvSpPr>
        <p:spPr>
          <a:xfrm>
            <a:off x="4648901" y="2744789"/>
            <a:ext cx="3048001" cy="2830511"/>
          </a:xfrm>
          <a:prstGeom prst="rect">
            <a:avLst/>
          </a:prstGeom>
        </p:spPr>
        <p:txBody>
          <a:bodyPr>
            <a:normAutofit/>
          </a:bodyPr>
          <a:lstStyle/>
          <a:p>
            <a:pPr marL="171450" indent="-171450">
              <a:lnSpc>
                <a:spcPct val="110000"/>
              </a:lnSpc>
              <a:defRPr sz="1400" spc="100">
                <a:solidFill>
                  <a:srgbClr val="0C3455"/>
                </a:solidFill>
                <a:latin typeface="+mj-lt"/>
                <a:ea typeface="+mj-ea"/>
                <a:cs typeface="+mj-cs"/>
                <a:sym typeface="Univers Next Pro"/>
              </a:defRPr>
            </a:pPr>
            <a:endParaRPr/>
          </a:p>
        </p:txBody>
      </p:sp>
      <p:sp>
        <p:nvSpPr>
          <p:cNvPr id="377" name="Numero diapositiva"/>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ttangolo 2"/>
          <p:cNvSpPr/>
          <p:nvPr/>
        </p:nvSpPr>
        <p:spPr>
          <a:xfrm>
            <a:off x="0" y="6287146"/>
            <a:ext cx="9144000" cy="586312"/>
          </a:xfrm>
          <a:prstGeom prst="rect">
            <a:avLst/>
          </a:prstGeom>
          <a:solidFill>
            <a:srgbClr val="0C3455"/>
          </a:solidFill>
          <a:ln w="12700">
            <a:miter lim="400000"/>
          </a:ln>
        </p:spPr>
        <p:txBody>
          <a:bodyPr lIns="45719" rIns="45719" anchor="ctr"/>
          <a:lstStyle/>
          <a:p>
            <a:pPr defTabSz="457200">
              <a:lnSpc>
                <a:spcPct val="100000"/>
              </a:lnSpc>
              <a:defRPr sz="1800" b="0">
                <a:solidFill>
                  <a:srgbClr val="FFFFFF"/>
                </a:solidFill>
                <a:latin typeface="+mj-lt"/>
                <a:ea typeface="+mj-ea"/>
                <a:cs typeface="+mj-cs"/>
                <a:sym typeface="Univers Next Pro"/>
              </a:defRPr>
            </a:pPr>
            <a:endParaRPr/>
          </a:p>
        </p:txBody>
      </p:sp>
      <p:pic>
        <p:nvPicPr>
          <p:cNvPr id="3" name="Picture 2" descr="Picture 2"/>
          <p:cNvPicPr>
            <a:picLocks noChangeAspect="1"/>
          </p:cNvPicPr>
          <p:nvPr/>
        </p:nvPicPr>
        <p:blipFill>
          <a:blip r:embed="rId43"/>
          <a:stretch>
            <a:fillRect/>
          </a:stretch>
        </p:blipFill>
        <p:spPr>
          <a:xfrm>
            <a:off x="6578711" y="6465889"/>
            <a:ext cx="2240045" cy="228823"/>
          </a:xfrm>
          <a:prstGeom prst="rect">
            <a:avLst/>
          </a:prstGeom>
          <a:ln w="12700">
            <a:miter lim="400000"/>
          </a:ln>
        </p:spPr>
      </p:pic>
      <p:pic>
        <p:nvPicPr>
          <p:cNvPr id="4" name="Immagine 2" descr="Immagine 2"/>
          <p:cNvPicPr>
            <a:picLocks noChangeAspect="1"/>
          </p:cNvPicPr>
          <p:nvPr/>
        </p:nvPicPr>
        <p:blipFill>
          <a:blip r:embed="rId44"/>
          <a:stretch>
            <a:fillRect/>
          </a:stretch>
        </p:blipFill>
        <p:spPr>
          <a:xfrm>
            <a:off x="2146300" y="0"/>
            <a:ext cx="4840941" cy="6858000"/>
          </a:xfrm>
          <a:prstGeom prst="rect">
            <a:avLst/>
          </a:prstGeom>
          <a:ln w="12700">
            <a:miter lim="400000"/>
          </a:ln>
        </p:spPr>
      </p:pic>
      <p:sp>
        <p:nvSpPr>
          <p:cNvPr id="5" name="Titolo Testo"/>
          <p:cNvSpPr txBox="1">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Titolo Testo</a:t>
            </a:r>
          </a:p>
        </p:txBody>
      </p:sp>
      <p:sp>
        <p:nvSpPr>
          <p:cNvPr id="6" name="Corpo livello uno…"/>
          <p:cNvSpPr txBox="1">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Corpo livello uno</a:t>
            </a:r>
          </a:p>
          <a:p>
            <a:pPr lvl="1"/>
            <a:r>
              <a:t>Corpo livello due</a:t>
            </a:r>
          </a:p>
          <a:p>
            <a:pPr lvl="2"/>
            <a:r>
              <a:t>Corpo livello tre</a:t>
            </a:r>
          </a:p>
          <a:p>
            <a:pPr lvl="3"/>
            <a:r>
              <a:t>Corpo livello quattro</a:t>
            </a:r>
          </a:p>
          <a:p>
            <a:pPr lvl="4"/>
            <a:r>
              <a:t>Corpo livello cinque</a:t>
            </a:r>
          </a:p>
        </p:txBody>
      </p:sp>
      <p:sp>
        <p:nvSpPr>
          <p:cNvPr id="7" name="Numero diapositiva"/>
          <p:cNvSpPr txBox="1">
            <a:spLocks noGrp="1"/>
          </p:cNvSpPr>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defTabSz="457200">
              <a:lnSpc>
                <a:spcPct val="100000"/>
              </a:lnSpc>
              <a:defRPr sz="1200" b="0">
                <a:solidFill>
                  <a:srgbClr val="000000"/>
                </a:solidFill>
                <a:latin typeface="Calibri"/>
                <a:ea typeface="Calibri"/>
                <a:cs typeface="Calibri"/>
                <a:sym typeface="Calibri"/>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alibri"/>
          <a:ea typeface="Calibri"/>
          <a:cs typeface="Calibri"/>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8.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0.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4.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43.tif"/><Relationship Id="rId2" Type="http://schemas.openxmlformats.org/officeDocument/2006/relationships/image" Target="../media/image42.tif"/><Relationship Id="rId1" Type="http://schemas.openxmlformats.org/officeDocument/2006/relationships/slideLayout" Target="../slideLayouts/slideLayout30.xml"/><Relationship Id="rId4" Type="http://schemas.openxmlformats.org/officeDocument/2006/relationships/image" Target="../media/image44.tif"/></Relationships>
</file>

<file path=ppt/slides/_rels/slide2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4.xml"/></Relationships>
</file>

<file path=ppt/slides/_rels/slide3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hyperlink" Target="https://www4.ceda.polimi.it/manifesti/manifesti/controller/ManifestoPublic.do" TargetMode="Externa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hyperlink" Target="https://www4.ceda.polimi.it/manifesti/manifesti/controller/ManifestoPublic.do" TargetMode="Externa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1.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34.xml"/></Relationships>
</file>

<file path=ppt/slides/_rels/slide4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4.xml"/></Relationships>
</file>

<file path=ppt/slides/_rels/slide5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4.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7.xml"/><Relationship Id="rId5" Type="http://schemas.openxmlformats.org/officeDocument/2006/relationships/image" Target="../media/image12.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 name="guide line 2.jpg" descr="guide line 2.jpg"/>
          <p:cNvPicPr>
            <a:picLocks noChangeAspect="1"/>
          </p:cNvPicPr>
          <p:nvPr/>
        </p:nvPicPr>
        <p:blipFill>
          <a:blip r:embed="rId2"/>
          <a:stretch>
            <a:fillRect/>
          </a:stretch>
        </p:blipFill>
        <p:spPr>
          <a:xfrm>
            <a:off x="-700940" y="-61884"/>
            <a:ext cx="9875822" cy="6981768"/>
          </a:xfrm>
          <a:prstGeom prst="rect">
            <a:avLst/>
          </a:prstGeom>
          <a:ln w="12700">
            <a:miter lim="400000"/>
          </a:ln>
        </p:spPr>
      </p:pic>
      <p:sp>
        <p:nvSpPr>
          <p:cNvPr id="912" name="CasellaDiTesto 2"/>
          <p:cNvSpPr txBox="1"/>
          <p:nvPr/>
        </p:nvSpPr>
        <p:spPr>
          <a:xfrm>
            <a:off x="155869" y="585624"/>
            <a:ext cx="1945590"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100">
                <a:solidFill>
                  <a:srgbClr val="FFFFFF"/>
                </a:solidFill>
                <a:latin typeface="+mj-lt"/>
                <a:ea typeface="+mj-ea"/>
                <a:cs typeface="+mj-cs"/>
                <a:sym typeface="Univers Next Pro"/>
              </a:defRPr>
            </a:lvl1pPr>
          </a:lstStyle>
          <a:p>
            <a:r>
              <a:t> MILAN, NOVEMBER  2024</a:t>
            </a:r>
          </a:p>
        </p:txBody>
      </p:sp>
      <p:pic>
        <p:nvPicPr>
          <p:cNvPr id="913" name="bianco.png" descr="bianco.png"/>
          <p:cNvPicPr>
            <a:picLocks noChangeAspect="1"/>
          </p:cNvPicPr>
          <p:nvPr/>
        </p:nvPicPr>
        <p:blipFill>
          <a:blip r:embed="rId3"/>
          <a:stretch>
            <a:fillRect/>
          </a:stretch>
        </p:blipFill>
        <p:spPr>
          <a:xfrm>
            <a:off x="2567847" y="5859276"/>
            <a:ext cx="3338249" cy="486097"/>
          </a:xfrm>
          <a:prstGeom prst="rect">
            <a:avLst/>
          </a:prstGeom>
          <a:ln w="12700">
            <a:miter lim="400000"/>
          </a:ln>
        </p:spPr>
      </p:pic>
      <p:sp>
        <p:nvSpPr>
          <p:cNvPr id="914" name="Forma"/>
          <p:cNvSpPr/>
          <p:nvPr/>
        </p:nvSpPr>
        <p:spPr>
          <a:xfrm>
            <a:off x="2169240" y="2529790"/>
            <a:ext cx="1945590" cy="247993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087" y="21600"/>
                </a:lnTo>
                <a:lnTo>
                  <a:pt x="6626" y="14708"/>
                </a:lnTo>
                <a:lnTo>
                  <a:pt x="18103" y="14708"/>
                </a:lnTo>
                <a:lnTo>
                  <a:pt x="19620" y="17107"/>
                </a:lnTo>
                <a:lnTo>
                  <a:pt x="21600" y="17107"/>
                </a:lnTo>
                <a:lnTo>
                  <a:pt x="14663" y="6689"/>
                </a:lnTo>
                <a:lnTo>
                  <a:pt x="13042" y="7308"/>
                </a:lnTo>
                <a:lnTo>
                  <a:pt x="17010" y="13332"/>
                </a:lnTo>
                <a:lnTo>
                  <a:pt x="7466" y="13332"/>
                </a:lnTo>
                <a:lnTo>
                  <a:pt x="15787" y="653"/>
                </a:lnTo>
                <a:lnTo>
                  <a:pt x="14234" y="0"/>
                </a:lnTo>
                <a:lnTo>
                  <a:pt x="0" y="21600"/>
                </a:lnTo>
                <a:close/>
              </a:path>
            </a:pathLst>
          </a:custGeom>
          <a:solidFill>
            <a:srgbClr val="800007"/>
          </a:solidFill>
          <a:ln w="12700">
            <a:solidFill>
              <a:srgbClr val="7F0008"/>
            </a:solidFill>
            <a:miter/>
          </a:ln>
        </p:spPr>
        <p:txBody>
          <a:bodyPr lIns="45719" rIns="45719"/>
          <a:lstStyle/>
          <a:p>
            <a:pPr algn="l" defTabSz="457200">
              <a:lnSpc>
                <a:spcPct val="100000"/>
              </a:lnSpc>
              <a:defRPr sz="1800" b="0">
                <a:solidFill>
                  <a:srgbClr val="000000"/>
                </a:solidFill>
                <a:latin typeface="Calibri"/>
                <a:ea typeface="Calibri"/>
                <a:cs typeface="Calibri"/>
                <a:sym typeface="Calibri"/>
              </a:defRPr>
            </a:pPr>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 name="CasellaDiTesto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sp>
        <p:nvSpPr>
          <p:cNvPr id="968" name="Segnaposto testo 3"/>
          <p:cNvSpPr txBox="1"/>
          <p:nvPr/>
        </p:nvSpPr>
        <p:spPr>
          <a:xfrm>
            <a:off x="506094" y="1979929"/>
            <a:ext cx="8131811" cy="2898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defRPr sz="2800">
                <a:solidFill>
                  <a:srgbClr val="A6A6A6"/>
                </a:solidFill>
                <a:latin typeface="+mj-lt"/>
                <a:ea typeface="+mj-ea"/>
                <a:cs typeface="+mj-cs"/>
                <a:sym typeface="Univers Next Pro"/>
              </a:defRPr>
            </a:pPr>
            <a:r>
              <a:t>IT’S NOT JUST ABOUT</a:t>
            </a:r>
            <a:endParaRPr sz="1600" i="1">
              <a:latin typeface="Minion Pro Med"/>
              <a:ea typeface="Minion Pro Med"/>
              <a:cs typeface="Minion Pro Med"/>
              <a:sym typeface="Minion Pro Med"/>
            </a:endParaRPr>
          </a:p>
          <a:p>
            <a:pPr>
              <a:defRPr sz="2800">
                <a:solidFill>
                  <a:srgbClr val="A6A6A6"/>
                </a:solidFill>
                <a:latin typeface="+mj-lt"/>
                <a:ea typeface="+mj-ea"/>
                <a:cs typeface="+mj-cs"/>
                <a:sym typeface="Univers Next Pro"/>
              </a:defRPr>
            </a:pPr>
            <a:r>
              <a:t>TOP QUALITY EDUCATION. </a:t>
            </a:r>
            <a:endParaRPr sz="1600" i="1">
              <a:latin typeface="Minion Pro Med"/>
              <a:ea typeface="Minion Pro Med"/>
              <a:cs typeface="Minion Pro Med"/>
              <a:sym typeface="Minion Pro Med"/>
            </a:endParaRPr>
          </a:p>
          <a:p>
            <a:pPr>
              <a:defRPr sz="2800">
                <a:solidFill>
                  <a:srgbClr val="203864"/>
                </a:solidFill>
                <a:latin typeface="+mj-lt"/>
                <a:ea typeface="+mj-ea"/>
                <a:cs typeface="+mj-cs"/>
                <a:sym typeface="Univers Next Pro"/>
              </a:defRPr>
            </a:pPr>
            <a:endParaRPr sz="1600" i="1">
              <a:latin typeface="Minion Pro Med"/>
              <a:ea typeface="Minion Pro Med"/>
              <a:cs typeface="Minion Pro Med"/>
              <a:sym typeface="Minion Pro Med"/>
            </a:endParaRPr>
          </a:p>
          <a:p>
            <a:pPr>
              <a:defRPr sz="2800">
                <a:solidFill>
                  <a:srgbClr val="A6A6A6"/>
                </a:solidFill>
                <a:latin typeface="+mj-lt"/>
                <a:ea typeface="+mj-ea"/>
                <a:cs typeface="+mj-cs"/>
                <a:sym typeface="Univers Next Pro"/>
              </a:defRPr>
            </a:pPr>
            <a:r>
              <a:t>IT’S ABOUT</a:t>
            </a:r>
            <a:endParaRPr sz="1600" i="1">
              <a:latin typeface="Minion Pro Med"/>
              <a:ea typeface="Minion Pro Med"/>
              <a:cs typeface="Minion Pro Med"/>
              <a:sym typeface="Minion Pro Med"/>
            </a:endParaRPr>
          </a:p>
          <a:p>
            <a:pPr>
              <a:defRPr sz="2800">
                <a:solidFill>
                  <a:srgbClr val="203864"/>
                </a:solidFill>
                <a:latin typeface="Univers Next Pro Light"/>
                <a:ea typeface="Univers Next Pro Light"/>
                <a:cs typeface="Univers Next Pro Light"/>
                <a:sym typeface="Univers Next Pro Light"/>
              </a:defRPr>
            </a:pPr>
            <a:r>
              <a:t>ENHANCING</a:t>
            </a:r>
            <a:endParaRPr sz="1600" i="1">
              <a:solidFill>
                <a:srgbClr val="A6A6A6"/>
              </a:solidFill>
              <a:latin typeface="Minion Pro Med"/>
              <a:ea typeface="Minion Pro Med"/>
              <a:cs typeface="Minion Pro Med"/>
              <a:sym typeface="Minion Pro Med"/>
            </a:endParaRPr>
          </a:p>
          <a:p>
            <a:pPr>
              <a:defRPr sz="2800">
                <a:solidFill>
                  <a:srgbClr val="203864"/>
                </a:solidFill>
                <a:latin typeface="Univers Next Pro Light"/>
                <a:ea typeface="Univers Next Pro Light"/>
                <a:cs typeface="Univers Next Pro Light"/>
                <a:sym typeface="Univers Next Pro Light"/>
              </a:defRPr>
            </a:pPr>
            <a:r>
              <a:t>STUDENTS’ TALENT</a:t>
            </a:r>
            <a:r>
              <a:rPr b="0">
                <a:latin typeface="+mj-lt"/>
                <a:ea typeface="+mj-ea"/>
                <a:cs typeface="+mj-cs"/>
                <a:sym typeface="Univers Next Pro"/>
              </a:rPr>
              <a:t>.</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2" name="Segnaposto immagine 3"/>
          <p:cNvGrpSpPr/>
          <p:nvPr/>
        </p:nvGrpSpPr>
        <p:grpSpPr>
          <a:xfrm>
            <a:off x="0" y="528821"/>
            <a:ext cx="9144000" cy="2511001"/>
            <a:chOff x="0" y="0"/>
            <a:chExt cx="9144000" cy="2511000"/>
          </a:xfrm>
        </p:grpSpPr>
        <p:sp>
          <p:nvSpPr>
            <p:cNvPr id="970" name="Rettangolo"/>
            <p:cNvSpPr/>
            <p:nvPr/>
          </p:nvSpPr>
          <p:spPr>
            <a:xfrm>
              <a:off x="0" y="0"/>
              <a:ext cx="9144000" cy="2511001"/>
            </a:xfrm>
            <a:prstGeom prst="rect">
              <a:avLst/>
            </a:prstGeom>
            <a:solidFill>
              <a:srgbClr val="D9D9D9"/>
            </a:solidFill>
            <a:ln w="12700" cap="flat">
              <a:noFill/>
              <a:miter lim="400000"/>
            </a:ln>
            <a:effectLst/>
          </p:spPr>
          <p:txBody>
            <a:bodyPr wrap="square" lIns="45719" tIns="45719" rIns="45719" bIns="45719" numCol="1" anchor="ctr">
              <a:noAutofit/>
            </a:bodyPr>
            <a:lstStyle/>
            <a:p>
              <a:pPr algn="l" defTabSz="457200">
                <a:lnSpc>
                  <a:spcPct val="100000"/>
                </a:lnSpc>
                <a:defRPr sz="1800" b="0">
                  <a:solidFill>
                    <a:srgbClr val="000000"/>
                  </a:solidFill>
                  <a:latin typeface="Calibri"/>
                  <a:ea typeface="Calibri"/>
                  <a:cs typeface="Calibri"/>
                  <a:sym typeface="Calibri"/>
                </a:defRPr>
              </a:pPr>
              <a:endParaRPr/>
            </a:p>
          </p:txBody>
        </p:sp>
        <p:pic>
          <p:nvPicPr>
            <p:cNvPr id="971" name="image22.jpeg" descr="image22.jpeg"/>
            <p:cNvPicPr>
              <a:picLocks noChangeAspect="1"/>
            </p:cNvPicPr>
            <p:nvPr/>
          </p:nvPicPr>
          <p:blipFill>
            <a:blip r:embed="rId2"/>
            <a:stretch>
              <a:fillRect/>
            </a:stretch>
          </p:blipFill>
          <p:spPr>
            <a:xfrm>
              <a:off x="0" y="0"/>
              <a:ext cx="9144000" cy="2511001"/>
            </a:xfrm>
            <a:prstGeom prst="rect">
              <a:avLst/>
            </a:prstGeom>
            <a:ln w="12700" cap="flat">
              <a:noFill/>
              <a:miter lim="400000"/>
            </a:ln>
            <a:effectLst/>
          </p:spPr>
        </p:pic>
      </p:grpSp>
      <p:sp>
        <p:nvSpPr>
          <p:cNvPr id="973" name="Rettangolo 4"/>
          <p:cNvSpPr txBox="1"/>
          <p:nvPr/>
        </p:nvSpPr>
        <p:spPr>
          <a:xfrm>
            <a:off x="351272" y="3636800"/>
            <a:ext cx="8544785" cy="27216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600">
                <a:latin typeface="+mj-lt"/>
                <a:ea typeface="+mj-ea"/>
                <a:cs typeface="+mj-cs"/>
                <a:sym typeface="Univers Next Pro"/>
              </a:defRPr>
            </a:pPr>
            <a:r>
              <a:t>Supporting the individual by facilitating opportunities for growth and talent, encouraging inclusion and promoting diversity, with particular attention to the passions and attitudes of each individual, as well as lifelong learning, for a development that must remain “human”. We ensure a environment that respects gender identities, different skills, cultures and backgrounds along </a:t>
            </a:r>
            <a:r>
              <a:rPr>
                <a:latin typeface="Univers Next Pro Light"/>
                <a:ea typeface="Univers Next Pro Light"/>
                <a:cs typeface="Univers Next Pro Light"/>
                <a:sym typeface="Univers Next Pro Light"/>
              </a:rPr>
              <a:t>five strategic lines of action: </a:t>
            </a:r>
            <a:r>
              <a:t>gender identity, culture, nation and religion, sexual orientation, different skills and psychological well-being.</a:t>
            </a:r>
          </a:p>
          <a:p>
            <a:pPr defTabSz="685800">
              <a:defRPr sz="1600">
                <a:latin typeface="+mj-lt"/>
                <a:ea typeface="+mj-ea"/>
                <a:cs typeface="+mj-cs"/>
                <a:sym typeface="Univers Next Pro"/>
              </a:defRPr>
            </a:pPr>
            <a:endParaRPr/>
          </a:p>
          <a:p>
            <a:pPr defTabSz="685800">
              <a:defRPr sz="1600">
                <a:latin typeface="+mj-lt"/>
                <a:ea typeface="+mj-ea"/>
                <a:cs typeface="+mj-cs"/>
                <a:sym typeface="Univers Next Pro"/>
              </a:defRPr>
            </a:pPr>
            <a:r>
              <a:t>We always listen to students in order to help them discover and enhance their talent and drive them toward a fulfilling professional future.</a:t>
            </a:r>
          </a:p>
        </p:txBody>
      </p:sp>
      <p:sp>
        <p:nvSpPr>
          <p:cNvPr id="974" name="Rettangolo 5"/>
          <p:cNvSpPr txBox="1"/>
          <p:nvPr/>
        </p:nvSpPr>
        <p:spPr>
          <a:xfrm>
            <a:off x="225252" y="3126682"/>
            <a:ext cx="4514458"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685800">
              <a:defRPr sz="2100">
                <a:solidFill>
                  <a:srgbClr val="475968"/>
                </a:solidFill>
                <a:latin typeface="Brandon Grotesque Black"/>
                <a:ea typeface="Brandon Grotesque Black"/>
                <a:cs typeface="Brandon Grotesque Black"/>
                <a:sym typeface="Brandon Grotesque Black"/>
              </a:defRPr>
            </a:lvl1pPr>
          </a:lstStyle>
          <a:p>
            <a:r>
              <a:rPr dirty="0"/>
              <a:t>STARTING FROM THE INDIVIDUAL</a:t>
            </a:r>
          </a:p>
        </p:txBody>
      </p:sp>
      <p:sp>
        <p:nvSpPr>
          <p:cNvPr id="975" name="CasellaDiTesto 7"/>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11</a:t>
            </a:fld>
            <a:endParaRP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 name="Immagine 15" descr="Immagine 15"/>
          <p:cNvPicPr>
            <a:picLocks noChangeAspect="1"/>
          </p:cNvPicPr>
          <p:nvPr/>
        </p:nvPicPr>
        <p:blipFill>
          <a:blip r:embed="rId2"/>
          <a:stretch>
            <a:fillRect/>
          </a:stretch>
        </p:blipFill>
        <p:spPr>
          <a:xfrm>
            <a:off x="806468" y="1780896"/>
            <a:ext cx="1837558" cy="1836001"/>
          </a:xfrm>
          <a:prstGeom prst="rect">
            <a:avLst/>
          </a:prstGeom>
          <a:ln w="12700">
            <a:miter lim="400000"/>
          </a:ln>
        </p:spPr>
      </p:pic>
      <p:pic>
        <p:nvPicPr>
          <p:cNvPr id="978" name="Immagine 20" descr="Immagine 20"/>
          <p:cNvPicPr>
            <a:picLocks noChangeAspect="1"/>
          </p:cNvPicPr>
          <p:nvPr/>
        </p:nvPicPr>
        <p:blipFill>
          <a:blip r:embed="rId3"/>
          <a:stretch>
            <a:fillRect/>
          </a:stretch>
        </p:blipFill>
        <p:spPr>
          <a:xfrm>
            <a:off x="806468" y="3708646"/>
            <a:ext cx="1836000" cy="1836001"/>
          </a:xfrm>
          <a:prstGeom prst="rect">
            <a:avLst/>
          </a:prstGeom>
          <a:ln w="12700">
            <a:miter lim="400000"/>
          </a:ln>
        </p:spPr>
      </p:pic>
      <p:sp>
        <p:nvSpPr>
          <p:cNvPr id="979" name="Rettangolo 22"/>
          <p:cNvSpPr txBox="1"/>
          <p:nvPr/>
        </p:nvSpPr>
        <p:spPr>
          <a:xfrm>
            <a:off x="3747590" y="1519087"/>
            <a:ext cx="2537277" cy="145860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85800">
              <a:spcBef>
                <a:spcPts val="200"/>
              </a:spcBef>
              <a:defRPr sz="1600">
                <a:latin typeface="Univers Next Pro Light"/>
                <a:ea typeface="Univers Next Pro Light"/>
                <a:cs typeface="Univers Next Pro Light"/>
                <a:sym typeface="Univers Next Pro Light"/>
              </a:defRPr>
            </a:pPr>
            <a:r>
              <a:rPr dirty="0"/>
              <a:t>9</a:t>
            </a:r>
            <a:r>
              <a:rPr lang="it-IT" dirty="0"/>
              <a:t>7</a:t>
            </a:r>
            <a:r>
              <a:rPr dirty="0"/>
              <a:t>% </a:t>
            </a:r>
            <a:r>
              <a:rPr b="0" dirty="0">
                <a:latin typeface="+mj-lt"/>
                <a:ea typeface="+mj-ea"/>
                <a:cs typeface="+mj-cs"/>
                <a:sym typeface="Univers Next Pro"/>
              </a:rPr>
              <a:t>gained employment within a year of graduating.</a:t>
            </a:r>
          </a:p>
          <a:p>
            <a:pPr defTabSz="685800">
              <a:spcBef>
                <a:spcPts val="200"/>
              </a:spcBef>
              <a:defRPr sz="1600">
                <a:latin typeface="Univers Next Pro Light"/>
                <a:ea typeface="Univers Next Pro Light"/>
                <a:cs typeface="Univers Next Pro Light"/>
                <a:sym typeface="Univers Next Pro Light"/>
              </a:defRPr>
            </a:pPr>
            <a:r>
              <a:rPr dirty="0"/>
              <a:t>3</a:t>
            </a:r>
            <a:r>
              <a:rPr lang="it-IT" dirty="0"/>
              <a:t>3</a:t>
            </a:r>
            <a:r>
              <a:rPr dirty="0"/>
              <a:t>% </a:t>
            </a:r>
            <a:r>
              <a:rPr b="0" dirty="0">
                <a:latin typeface="+mj-lt"/>
                <a:ea typeface="+mj-ea"/>
                <a:cs typeface="+mj-cs"/>
                <a:sym typeface="Univers Next Pro"/>
              </a:rPr>
              <a:t>already had employment by their graduation day. </a:t>
            </a:r>
            <a:endParaRPr dirty="0">
              <a:latin typeface="+mj-lt"/>
              <a:ea typeface="+mj-ea"/>
              <a:cs typeface="+mj-cs"/>
              <a:sym typeface="Univers Next Pro"/>
            </a:endParaRPr>
          </a:p>
        </p:txBody>
      </p:sp>
      <p:sp>
        <p:nvSpPr>
          <p:cNvPr id="980" name="Rettangolo 23"/>
          <p:cNvSpPr txBox="1"/>
          <p:nvPr/>
        </p:nvSpPr>
        <p:spPr>
          <a:xfrm>
            <a:off x="3880200" y="3429000"/>
            <a:ext cx="2515503" cy="8912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85800">
              <a:defRPr sz="1600">
                <a:latin typeface="Univers Next Pro Light"/>
                <a:ea typeface="Univers Next Pro Light"/>
                <a:cs typeface="Univers Next Pro Light"/>
                <a:sym typeface="Univers Next Pro Light"/>
              </a:defRPr>
            </a:pPr>
            <a:r>
              <a:rPr dirty="0"/>
              <a:t>5</a:t>
            </a:r>
            <a:r>
              <a:rPr lang="it-IT" dirty="0"/>
              <a:t>3</a:t>
            </a:r>
            <a:r>
              <a:rPr dirty="0"/>
              <a:t>%</a:t>
            </a:r>
            <a:r>
              <a:rPr lang="it-IT" dirty="0"/>
              <a:t> </a:t>
            </a:r>
            <a:r>
              <a:rPr lang="en-US" b="0" dirty="0">
                <a:latin typeface="+mj-lt"/>
                <a:ea typeface="+mj-ea"/>
                <a:cs typeface="+mj-cs"/>
                <a:sym typeface="Univers Next Pro"/>
              </a:rPr>
              <a:t>of foreign master’s degree graduates</a:t>
            </a:r>
            <a:r>
              <a:rPr b="0" dirty="0">
                <a:latin typeface="+mj-lt"/>
                <a:ea typeface="+mj-ea"/>
                <a:cs typeface="+mj-cs"/>
                <a:sym typeface="Univers Next Pro"/>
              </a:rPr>
              <a:t> remained working in Italy.</a:t>
            </a:r>
          </a:p>
        </p:txBody>
      </p:sp>
      <p:sp>
        <p:nvSpPr>
          <p:cNvPr id="981" name="Rettangolo 25"/>
          <p:cNvSpPr txBox="1"/>
          <p:nvPr/>
        </p:nvSpPr>
        <p:spPr>
          <a:xfrm>
            <a:off x="401320" y="600187"/>
            <a:ext cx="6451601"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685800">
              <a:defRPr sz="2100">
                <a:solidFill>
                  <a:srgbClr val="475968"/>
                </a:solidFill>
                <a:latin typeface="Brandon Grotesque Black"/>
                <a:ea typeface="Brandon Grotesque Black"/>
                <a:cs typeface="Brandon Grotesque Black"/>
                <a:sym typeface="Brandon Grotesque Black"/>
              </a:defRPr>
            </a:lvl1pPr>
          </a:lstStyle>
          <a:p>
            <a:r>
              <a:rPr dirty="0"/>
              <a:t>EMPLOYMENT OF GRADUATES MASTERS  </a:t>
            </a:r>
          </a:p>
        </p:txBody>
      </p:sp>
      <p:sp>
        <p:nvSpPr>
          <p:cNvPr id="982"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12</a:t>
            </a:fld>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CasellaDiTesto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sp>
        <p:nvSpPr>
          <p:cNvPr id="985" name="Segnaposto testo 3"/>
          <p:cNvSpPr txBox="1"/>
          <p:nvPr/>
        </p:nvSpPr>
        <p:spPr>
          <a:xfrm>
            <a:off x="506094" y="2366644"/>
            <a:ext cx="8131811" cy="2124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nSpc>
                <a:spcPct val="90000"/>
              </a:lnSpc>
              <a:spcBef>
                <a:spcPts val="1000"/>
              </a:spcBef>
              <a:defRPr sz="3600">
                <a:solidFill>
                  <a:srgbClr val="203864"/>
                </a:solidFill>
                <a:latin typeface="Univers Next Pro Light"/>
                <a:ea typeface="Univers Next Pro Light"/>
                <a:cs typeface="Univers Next Pro Light"/>
                <a:sym typeface="Univers Next Pro Light"/>
              </a:defRPr>
            </a:lvl1pPr>
          </a:lstStyle>
          <a:p>
            <a:r>
              <a:t>THE GLOBAL UNIVERSITY OF ARCHITECTURE WITH MILAN LIFESTYLE</a:t>
            </a:r>
            <a:endParaRPr sz="2800"/>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CasellaDiTesto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sp>
        <p:nvSpPr>
          <p:cNvPr id="988" name="Rettangolo 3"/>
          <p:cNvSpPr txBox="1"/>
          <p:nvPr/>
        </p:nvSpPr>
        <p:spPr>
          <a:xfrm>
            <a:off x="351273" y="2068194"/>
            <a:ext cx="3781307" cy="27216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defRPr sz="1600">
                <a:latin typeface="+mj-lt"/>
                <a:ea typeface="+mj-ea"/>
                <a:cs typeface="+mj-cs"/>
                <a:sym typeface="Univers Next Pro"/>
              </a:defRPr>
            </a:pPr>
            <a:r>
              <a:t>A strong </a:t>
            </a:r>
            <a:r>
              <a:rPr>
                <a:latin typeface="Univers Next Pro Light"/>
                <a:ea typeface="Univers Next Pro Light"/>
                <a:cs typeface="Univers Next Pro Light"/>
                <a:sym typeface="Univers Next Pro Light"/>
              </a:rPr>
              <a:t>push towards internationalization </a:t>
            </a:r>
            <a:r>
              <a:t>is essential for a leading technical-scientific university in training and research operating in a global context.</a:t>
            </a:r>
          </a:p>
          <a:p>
            <a:pPr>
              <a:defRPr sz="1600">
                <a:latin typeface="+mj-lt"/>
                <a:ea typeface="+mj-ea"/>
                <a:cs typeface="+mj-cs"/>
                <a:sym typeface="Univers Next Pro"/>
              </a:defRPr>
            </a:pPr>
            <a:endParaRPr/>
          </a:p>
          <a:p>
            <a:pPr>
              <a:defRPr sz="1600">
                <a:latin typeface="+mj-lt"/>
                <a:ea typeface="+mj-ea"/>
                <a:cs typeface="+mj-cs"/>
                <a:sym typeface="Univers Next Pro"/>
              </a:defRPr>
            </a:pPr>
            <a:r>
              <a:t>Politecnico is based in </a:t>
            </a:r>
            <a:r>
              <a:rPr>
                <a:latin typeface="Univers Next Pro Light"/>
                <a:ea typeface="Univers Next Pro Light"/>
                <a:cs typeface="Univers Next Pro Light"/>
                <a:sym typeface="Univers Next Pro Light"/>
              </a:rPr>
              <a:t>Milan</a:t>
            </a:r>
            <a:r>
              <a:t>, a city that is open and international, welcoming and understanding drivers of change.</a:t>
            </a:r>
          </a:p>
        </p:txBody>
      </p:sp>
      <p:sp>
        <p:nvSpPr>
          <p:cNvPr id="989" name="Rettangolo 9"/>
          <p:cNvSpPr txBox="1"/>
          <p:nvPr/>
        </p:nvSpPr>
        <p:spPr>
          <a:xfrm>
            <a:off x="287264" y="454771"/>
            <a:ext cx="4175007"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475968"/>
                </a:solidFill>
              </a:defRPr>
            </a:lvl1pPr>
          </a:lstStyle>
          <a:p>
            <a:r>
              <a:t>A BROAD HORIZON</a:t>
            </a:r>
          </a:p>
        </p:txBody>
      </p:sp>
      <p:pic>
        <p:nvPicPr>
          <p:cNvPr id="990" name="Immagine 4" descr="Immagine 4"/>
          <p:cNvPicPr>
            <a:picLocks noChangeAspect="1"/>
          </p:cNvPicPr>
          <p:nvPr/>
        </p:nvPicPr>
        <p:blipFill>
          <a:blip r:embed="rId2"/>
          <a:stretch>
            <a:fillRect/>
          </a:stretch>
        </p:blipFill>
        <p:spPr>
          <a:xfrm>
            <a:off x="4571998" y="1054100"/>
            <a:ext cx="4215648" cy="50419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 name="CasellaDiTesto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sp>
        <p:nvSpPr>
          <p:cNvPr id="993" name="Rettangolo 3"/>
          <p:cNvSpPr txBox="1"/>
          <p:nvPr/>
        </p:nvSpPr>
        <p:spPr>
          <a:xfrm>
            <a:off x="351273" y="2333623"/>
            <a:ext cx="4175007" cy="2190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defRPr sz="1600">
                <a:latin typeface="+mj-lt"/>
                <a:ea typeface="+mj-ea"/>
                <a:cs typeface="+mj-cs"/>
                <a:sym typeface="Univers Next Pro"/>
              </a:defRPr>
            </a:pPr>
            <a:r>
              <a:t>Our culture is deeply rooted </a:t>
            </a:r>
            <a:r>
              <a:rPr>
                <a:latin typeface="Univers Next Pro Light"/>
                <a:ea typeface="Univers Next Pro Light"/>
                <a:cs typeface="Univers Next Pro Light"/>
                <a:sym typeface="Univers Next Pro Light"/>
              </a:rPr>
              <a:t>in the tradition of the Milanese School of Architecture</a:t>
            </a:r>
            <a:r>
              <a:t>, but keeps on contaminating with international point of views, thanks to lecturers and students with different backgrounds and everyday projects and activities inspired by  the life and needs of the people of every corner of the world.</a:t>
            </a:r>
          </a:p>
        </p:txBody>
      </p:sp>
      <p:sp>
        <p:nvSpPr>
          <p:cNvPr id="994" name="Rettangolo 9"/>
          <p:cNvSpPr txBox="1"/>
          <p:nvPr/>
        </p:nvSpPr>
        <p:spPr>
          <a:xfrm>
            <a:off x="287264" y="454771"/>
            <a:ext cx="4175007"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475968"/>
                </a:solidFill>
              </a:defRPr>
            </a:lvl1pPr>
          </a:lstStyle>
          <a:p>
            <a:r>
              <a:t>A BROAD HORIZON</a:t>
            </a:r>
          </a:p>
        </p:txBody>
      </p:sp>
      <p:pic>
        <p:nvPicPr>
          <p:cNvPr id="995" name="Immagine 5" descr="Immagine 5"/>
          <p:cNvPicPr>
            <a:picLocks noChangeAspect="1"/>
          </p:cNvPicPr>
          <p:nvPr/>
        </p:nvPicPr>
        <p:blipFill>
          <a:blip r:embed="rId2"/>
          <a:stretch>
            <a:fillRect/>
          </a:stretch>
        </p:blipFill>
        <p:spPr>
          <a:xfrm>
            <a:off x="7016746" y="1277815"/>
            <a:ext cx="1860549" cy="1889347"/>
          </a:xfrm>
          <a:prstGeom prst="rect">
            <a:avLst/>
          </a:prstGeom>
          <a:ln w="12700">
            <a:miter lim="400000"/>
          </a:ln>
        </p:spPr>
      </p:pic>
      <p:pic>
        <p:nvPicPr>
          <p:cNvPr id="996" name="Immagine 7" descr="Immagine 7"/>
          <p:cNvPicPr>
            <a:picLocks noChangeAspect="1"/>
          </p:cNvPicPr>
          <p:nvPr/>
        </p:nvPicPr>
        <p:blipFill>
          <a:blip r:embed="rId3"/>
          <a:stretch>
            <a:fillRect/>
          </a:stretch>
        </p:blipFill>
        <p:spPr>
          <a:xfrm>
            <a:off x="4724775" y="3607496"/>
            <a:ext cx="1986686" cy="2126347"/>
          </a:xfrm>
          <a:prstGeom prst="rect">
            <a:avLst/>
          </a:prstGeom>
          <a:ln w="12700">
            <a:miter lim="400000"/>
          </a:ln>
        </p:spPr>
      </p:pic>
      <p:sp>
        <p:nvSpPr>
          <p:cNvPr id="997" name="Rettangolo 10"/>
          <p:cNvSpPr txBox="1"/>
          <p:nvPr/>
        </p:nvSpPr>
        <p:spPr>
          <a:xfrm>
            <a:off x="7062465" y="3173728"/>
            <a:ext cx="131750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i="1">
                <a:latin typeface="+mj-lt"/>
                <a:ea typeface="+mj-ea"/>
                <a:cs typeface="+mj-cs"/>
                <a:sym typeface="Univers Next Pro"/>
              </a:defRPr>
            </a:lvl1pPr>
          </a:lstStyle>
          <a:p>
            <a:r>
              <a:t>Aldo Rossi</a:t>
            </a:r>
          </a:p>
        </p:txBody>
      </p:sp>
      <p:sp>
        <p:nvSpPr>
          <p:cNvPr id="998" name="Rettangolo 11"/>
          <p:cNvSpPr txBox="1"/>
          <p:nvPr/>
        </p:nvSpPr>
        <p:spPr>
          <a:xfrm>
            <a:off x="4770495" y="3054983"/>
            <a:ext cx="1584961" cy="544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i="1">
                <a:latin typeface="+mj-lt"/>
                <a:ea typeface="+mj-ea"/>
                <a:cs typeface="+mj-cs"/>
                <a:sym typeface="Univers Next Pro"/>
              </a:defRPr>
            </a:lvl1pPr>
          </a:lstStyle>
          <a:p>
            <a:r>
              <a:t>Ernesto N. Rogers</a:t>
            </a:r>
          </a:p>
        </p:txBody>
      </p:sp>
      <p:sp>
        <p:nvSpPr>
          <p:cNvPr id="999" name="Rettangolo 12"/>
          <p:cNvSpPr txBox="1"/>
          <p:nvPr/>
        </p:nvSpPr>
        <p:spPr>
          <a:xfrm>
            <a:off x="4770495" y="5739864"/>
            <a:ext cx="169850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i="1">
                <a:latin typeface="+mj-lt"/>
                <a:ea typeface="+mj-ea"/>
                <a:cs typeface="+mj-cs"/>
                <a:sym typeface="Univers Next Pro"/>
              </a:defRPr>
            </a:lvl1pPr>
          </a:lstStyle>
          <a:p>
            <a:r>
              <a:t>Vittorio Gregotti</a:t>
            </a:r>
          </a:p>
        </p:txBody>
      </p:sp>
      <p:sp>
        <p:nvSpPr>
          <p:cNvPr id="1000" name="Rettangolo 13"/>
          <p:cNvSpPr txBox="1"/>
          <p:nvPr/>
        </p:nvSpPr>
        <p:spPr>
          <a:xfrm>
            <a:off x="7062465" y="5739864"/>
            <a:ext cx="1698508"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defRPr i="1">
                <a:latin typeface="+mj-lt"/>
                <a:ea typeface="+mj-ea"/>
                <a:cs typeface="+mj-cs"/>
                <a:sym typeface="Univers Next Pro"/>
              </a:defRPr>
            </a:lvl1pPr>
          </a:lstStyle>
          <a:p>
            <a:r>
              <a:t>Ignazio Gardella</a:t>
            </a:r>
          </a:p>
        </p:txBody>
      </p:sp>
      <p:pic>
        <p:nvPicPr>
          <p:cNvPr id="1001" name="Picture 2" descr="Picture 2"/>
          <p:cNvPicPr>
            <a:picLocks noChangeAspect="1"/>
          </p:cNvPicPr>
          <p:nvPr/>
        </p:nvPicPr>
        <p:blipFill>
          <a:blip r:embed="rId4"/>
          <a:stretch>
            <a:fillRect/>
          </a:stretch>
        </p:blipFill>
        <p:spPr>
          <a:xfrm>
            <a:off x="4729598" y="1277815"/>
            <a:ext cx="1981863" cy="1895695"/>
          </a:xfrm>
          <a:prstGeom prst="rect">
            <a:avLst/>
          </a:prstGeom>
          <a:ln w="12700">
            <a:miter lim="400000"/>
          </a:ln>
        </p:spPr>
      </p:pic>
      <p:pic>
        <p:nvPicPr>
          <p:cNvPr id="1002" name="Picture 4" descr="Picture 4"/>
          <p:cNvPicPr>
            <a:picLocks noChangeAspect="1"/>
          </p:cNvPicPr>
          <p:nvPr/>
        </p:nvPicPr>
        <p:blipFill>
          <a:blip r:embed="rId5"/>
          <a:stretch>
            <a:fillRect/>
          </a:stretch>
        </p:blipFill>
        <p:spPr>
          <a:xfrm>
            <a:off x="7016746" y="3607496"/>
            <a:ext cx="1860549" cy="2132151"/>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4" name="Immagine 1" descr="Immagine 1"/>
          <p:cNvPicPr>
            <a:picLocks noChangeAspect="1"/>
          </p:cNvPicPr>
          <p:nvPr/>
        </p:nvPicPr>
        <p:blipFill>
          <a:blip r:embed="rId2"/>
          <a:stretch>
            <a:fillRect/>
          </a:stretch>
        </p:blipFill>
        <p:spPr>
          <a:xfrm>
            <a:off x="4752571" y="0"/>
            <a:ext cx="4391429" cy="2682135"/>
          </a:xfrm>
          <a:prstGeom prst="rect">
            <a:avLst/>
          </a:prstGeom>
          <a:ln w="12700">
            <a:miter lim="400000"/>
          </a:ln>
        </p:spPr>
      </p:pic>
      <p:pic>
        <p:nvPicPr>
          <p:cNvPr id="1005" name="Immagine 2" descr="Immagine 2"/>
          <p:cNvPicPr>
            <a:picLocks noChangeAspect="1"/>
          </p:cNvPicPr>
          <p:nvPr/>
        </p:nvPicPr>
        <p:blipFill>
          <a:blip r:embed="rId3"/>
          <a:stretch>
            <a:fillRect/>
          </a:stretch>
        </p:blipFill>
        <p:spPr>
          <a:xfrm>
            <a:off x="0" y="1242716"/>
            <a:ext cx="4577321" cy="2565070"/>
          </a:xfrm>
          <a:prstGeom prst="rect">
            <a:avLst/>
          </a:prstGeom>
          <a:ln w="12700">
            <a:miter lim="400000"/>
          </a:ln>
        </p:spPr>
      </p:pic>
      <p:pic>
        <p:nvPicPr>
          <p:cNvPr id="1006" name="Immagine 3" descr="Immagine 3"/>
          <p:cNvPicPr>
            <a:picLocks noChangeAspect="1"/>
          </p:cNvPicPr>
          <p:nvPr/>
        </p:nvPicPr>
        <p:blipFill>
          <a:blip r:embed="rId4"/>
          <a:stretch>
            <a:fillRect/>
          </a:stretch>
        </p:blipFill>
        <p:spPr>
          <a:xfrm>
            <a:off x="688312" y="4016307"/>
            <a:ext cx="4605783" cy="2841694"/>
          </a:xfrm>
          <a:prstGeom prst="rect">
            <a:avLst/>
          </a:prstGeom>
          <a:ln w="12700">
            <a:miter lim="400000"/>
          </a:ln>
        </p:spPr>
      </p:pic>
      <p:pic>
        <p:nvPicPr>
          <p:cNvPr id="1007" name="Immagine 4" descr="Immagine 4"/>
          <p:cNvPicPr>
            <a:picLocks noChangeAspect="1"/>
          </p:cNvPicPr>
          <p:nvPr/>
        </p:nvPicPr>
        <p:blipFill>
          <a:blip r:embed="rId5"/>
          <a:stretch>
            <a:fillRect/>
          </a:stretch>
        </p:blipFill>
        <p:spPr>
          <a:xfrm>
            <a:off x="3455363" y="2306320"/>
            <a:ext cx="3494078" cy="3256587"/>
          </a:xfrm>
          <a:prstGeom prst="rect">
            <a:avLst/>
          </a:prstGeom>
          <a:ln w="12700">
            <a:miter lim="400000"/>
          </a:ln>
        </p:spPr>
      </p:pic>
      <p:pic>
        <p:nvPicPr>
          <p:cNvPr id="1008" name="Picture 2" descr="Picture 2"/>
          <p:cNvPicPr>
            <a:picLocks noChangeAspect="1"/>
          </p:cNvPicPr>
          <p:nvPr/>
        </p:nvPicPr>
        <p:blipFill>
          <a:blip r:embed="rId6"/>
          <a:stretch>
            <a:fillRect/>
          </a:stretch>
        </p:blipFill>
        <p:spPr>
          <a:xfrm>
            <a:off x="5294093" y="4141854"/>
            <a:ext cx="3793809" cy="2841694"/>
          </a:xfrm>
          <a:prstGeom prst="rect">
            <a:avLst/>
          </a:prstGeom>
          <a:ln w="12700">
            <a:miter lim="400000"/>
          </a:ln>
        </p:spPr>
      </p:pic>
      <p:sp>
        <p:nvSpPr>
          <p:cNvPr id="1009" name="CasellaDiTesto 5"/>
          <p:cNvSpPr txBox="1"/>
          <p:nvPr/>
        </p:nvSpPr>
        <p:spPr>
          <a:xfrm>
            <a:off x="226291" y="303341"/>
            <a:ext cx="4299989" cy="1066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latin typeface="+mj-lt"/>
                <a:ea typeface="+mj-ea"/>
                <a:cs typeface="+mj-cs"/>
                <a:sym typeface="Univers Next Pro"/>
              </a:defRPr>
            </a:lvl1pPr>
          </a:lstStyle>
          <a:p>
            <a:r>
              <a:t>Alumni who gave their contribution to the Italian Tradition.</a:t>
            </a:r>
          </a:p>
        </p:txBody>
      </p:sp>
      <p:sp>
        <p:nvSpPr>
          <p:cNvPr id="1010" name="CasellaDiTesto 3"/>
          <p:cNvSpPr txBox="1"/>
          <p:nvPr/>
        </p:nvSpPr>
        <p:spPr>
          <a:xfrm>
            <a:off x="225252" y="6459588"/>
            <a:ext cx="242571" cy="241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lnSpc>
                <a:spcPct val="100000"/>
              </a:lnSpc>
              <a:defRPr sz="1000" b="0">
                <a:solidFill>
                  <a:srgbClr val="FFFFFF"/>
                </a:solidFill>
                <a:latin typeface="PT Sans"/>
                <a:ea typeface="PT Sans"/>
                <a:cs typeface="PT Sans"/>
                <a:sym typeface="PT Sans"/>
              </a:defRPr>
            </a:lvl1pPr>
          </a:lstStyle>
          <a:p>
            <a:fld id="{86CB4B4D-7CA3-9044-876B-883B54F8677D}" type="slidenum">
              <a:t>16</a:t>
            </a:fl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CasellaDiTesto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sp>
        <p:nvSpPr>
          <p:cNvPr id="1013" name="Rettangolo 4"/>
          <p:cNvSpPr txBox="1"/>
          <p:nvPr/>
        </p:nvSpPr>
        <p:spPr>
          <a:xfrm>
            <a:off x="287263" y="454771"/>
            <a:ext cx="3943212"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1027509">
              <a:tabLst>
                <a:tab pos="3429000" algn="l"/>
              </a:tabLst>
              <a:defRPr sz="2000">
                <a:solidFill>
                  <a:srgbClr val="475968"/>
                </a:solidFill>
              </a:defRPr>
            </a:lvl1pPr>
          </a:lstStyle>
          <a:p>
            <a:r>
              <a:t>INTERNATIONAL COMMUNITY</a:t>
            </a:r>
          </a:p>
        </p:txBody>
      </p:sp>
      <p:pic>
        <p:nvPicPr>
          <p:cNvPr id="1014" name="Immagine 2" descr="Immagine 2"/>
          <p:cNvPicPr>
            <a:picLocks noChangeAspect="1"/>
          </p:cNvPicPr>
          <p:nvPr/>
        </p:nvPicPr>
        <p:blipFill>
          <a:blip r:embed="rId2"/>
          <a:stretch>
            <a:fillRect/>
          </a:stretch>
        </p:blipFill>
        <p:spPr>
          <a:xfrm>
            <a:off x="4653722" y="857250"/>
            <a:ext cx="4140197" cy="5283159"/>
          </a:xfrm>
          <a:prstGeom prst="rect">
            <a:avLst/>
          </a:prstGeom>
          <a:ln w="12700">
            <a:miter lim="400000"/>
          </a:ln>
        </p:spPr>
      </p:pic>
      <p:sp>
        <p:nvSpPr>
          <p:cNvPr id="1015" name="Rettangolo 5"/>
          <p:cNvSpPr txBox="1"/>
          <p:nvPr/>
        </p:nvSpPr>
        <p:spPr>
          <a:xfrm>
            <a:off x="287263" y="1089794"/>
            <a:ext cx="4048757" cy="3783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285750" indent="-285750">
              <a:buSzPct val="100000"/>
              <a:buFont typeface="Arial"/>
              <a:buChar char="•"/>
              <a:defRPr sz="1600">
                <a:latin typeface="+mj-lt"/>
                <a:ea typeface="+mj-ea"/>
                <a:cs typeface="+mj-cs"/>
                <a:sym typeface="Univers Next Pro"/>
              </a:defRPr>
            </a:pPr>
            <a:r>
              <a:t>Full Professors 100</a:t>
            </a:r>
          </a:p>
          <a:p>
            <a:pPr marL="285750" indent="-285750">
              <a:buSzPct val="100000"/>
              <a:buFont typeface="Arial"/>
              <a:buChar char="•"/>
              <a:defRPr sz="1600">
                <a:latin typeface="+mj-lt"/>
                <a:ea typeface="+mj-ea"/>
                <a:cs typeface="+mj-cs"/>
                <a:sym typeface="Univers Next Pro"/>
              </a:defRPr>
            </a:pPr>
            <a:r>
              <a:t>Associate Professors 180</a:t>
            </a:r>
          </a:p>
          <a:p>
            <a:pPr marL="285750" indent="-285750">
              <a:buSzPct val="100000"/>
              <a:buFont typeface="Arial"/>
              <a:buChar char="•"/>
              <a:defRPr sz="1600">
                <a:latin typeface="+mj-lt"/>
                <a:ea typeface="+mj-ea"/>
                <a:cs typeface="+mj-cs"/>
                <a:sym typeface="Univers Next Pro"/>
              </a:defRPr>
            </a:pPr>
            <a:r>
              <a:t>Researchers 120</a:t>
            </a:r>
          </a:p>
          <a:p>
            <a:pPr marL="285750" indent="-285750">
              <a:buSzPct val="100000"/>
              <a:buFont typeface="Arial"/>
              <a:buChar char="•"/>
              <a:defRPr sz="1600">
                <a:latin typeface="+mj-lt"/>
                <a:ea typeface="+mj-ea"/>
                <a:cs typeface="+mj-cs"/>
                <a:sym typeface="Univers Next Pro"/>
              </a:defRPr>
            </a:pPr>
            <a:r>
              <a:t>Visiting Professor 50</a:t>
            </a:r>
          </a:p>
          <a:p>
            <a:pPr>
              <a:defRPr sz="1600">
                <a:latin typeface="+mj-lt"/>
                <a:ea typeface="+mj-ea"/>
                <a:cs typeface="+mj-cs"/>
                <a:sym typeface="Univers Next Pro"/>
              </a:defRPr>
            </a:pPr>
            <a:endParaRPr/>
          </a:p>
          <a:p>
            <a:pPr>
              <a:defRPr sz="1600">
                <a:latin typeface="+mj-lt"/>
                <a:ea typeface="+mj-ea"/>
                <a:cs typeface="+mj-cs"/>
                <a:sym typeface="Univers Next Pro"/>
              </a:defRPr>
            </a:pPr>
            <a:endParaRPr/>
          </a:p>
          <a:p>
            <a:pPr>
              <a:defRPr sz="1600">
                <a:latin typeface="+mj-lt"/>
                <a:ea typeface="+mj-ea"/>
                <a:cs typeface="+mj-cs"/>
                <a:sym typeface="Univers Next Pro"/>
              </a:defRPr>
            </a:pPr>
            <a:r>
              <a:t>Total enrolled students 8,500</a:t>
            </a:r>
          </a:p>
          <a:p>
            <a:pPr marL="285750" indent="-285750">
              <a:buSzPct val="100000"/>
              <a:buFont typeface="Arial"/>
              <a:buChar char="•"/>
              <a:defRPr sz="1600">
                <a:latin typeface="+mj-lt"/>
                <a:ea typeface="+mj-ea"/>
                <a:cs typeface="+mj-cs"/>
                <a:sym typeface="Univers Next Pro"/>
              </a:defRPr>
            </a:pPr>
            <a:r>
              <a:t>Italian 75% </a:t>
            </a:r>
          </a:p>
          <a:p>
            <a:pPr marL="285750" indent="-285750">
              <a:buSzPct val="100000"/>
              <a:buFont typeface="Arial"/>
              <a:buChar char="•"/>
              <a:defRPr sz="1600">
                <a:latin typeface="+mj-lt"/>
                <a:ea typeface="+mj-ea"/>
                <a:cs typeface="+mj-cs"/>
                <a:sym typeface="Univers Next Pro"/>
              </a:defRPr>
            </a:pPr>
            <a:r>
              <a:t>International 25% (72 countries) – but about 80-90% in the English track of the MSc Programmes</a:t>
            </a:r>
          </a:p>
          <a:p>
            <a:pPr marL="285750" indent="-285750">
              <a:buSzPct val="100000"/>
              <a:buFont typeface="Arial"/>
              <a:buChar char="•"/>
              <a:defRPr sz="1600">
                <a:latin typeface="+mj-lt"/>
                <a:ea typeface="+mj-ea"/>
                <a:cs typeface="+mj-cs"/>
                <a:sym typeface="Univers Next Pro"/>
              </a:defRPr>
            </a:pPr>
            <a:endParaRPr/>
          </a:p>
          <a:p>
            <a:pPr marL="285750" indent="-285750">
              <a:buSzPct val="100000"/>
              <a:buFont typeface="Arial"/>
              <a:buChar char="•"/>
              <a:defRPr sz="1600">
                <a:latin typeface="+mj-lt"/>
                <a:ea typeface="+mj-ea"/>
                <a:cs typeface="+mj-cs"/>
                <a:sym typeface="Univers Next Pro"/>
              </a:defRPr>
            </a:pPr>
            <a:r>
              <a:t>400/500 Exchange students every semester</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9" name="Segnaposto immagine 5"/>
          <p:cNvGrpSpPr/>
          <p:nvPr/>
        </p:nvGrpSpPr>
        <p:grpSpPr>
          <a:xfrm>
            <a:off x="0" y="0"/>
            <a:ext cx="9144000" cy="3348000"/>
            <a:chOff x="0" y="0"/>
            <a:chExt cx="9144000" cy="3347999"/>
          </a:xfrm>
        </p:grpSpPr>
        <p:sp>
          <p:nvSpPr>
            <p:cNvPr id="1017" name="Rettangolo"/>
            <p:cNvSpPr/>
            <p:nvPr/>
          </p:nvSpPr>
          <p:spPr>
            <a:xfrm>
              <a:off x="0" y="0"/>
              <a:ext cx="9144000" cy="3348000"/>
            </a:xfrm>
            <a:prstGeom prst="rect">
              <a:avLst/>
            </a:prstGeom>
            <a:solidFill>
              <a:srgbClr val="D9D9D9"/>
            </a:solidFill>
            <a:ln w="12700" cap="flat">
              <a:noFill/>
              <a:miter lim="400000"/>
            </a:ln>
            <a:effectLst/>
          </p:spPr>
          <p:txBody>
            <a:bodyPr wrap="square" lIns="45719" tIns="45719" rIns="45719" bIns="45719" numCol="1" anchor="ctr">
              <a:noAutofit/>
            </a:bodyPr>
            <a:lstStyle/>
            <a:p>
              <a:pPr algn="l" defTabSz="457200">
                <a:lnSpc>
                  <a:spcPct val="100000"/>
                </a:lnSpc>
                <a:defRPr sz="1800" b="0">
                  <a:solidFill>
                    <a:srgbClr val="000000"/>
                  </a:solidFill>
                  <a:latin typeface="Calibri"/>
                  <a:ea typeface="Calibri"/>
                  <a:cs typeface="Calibri"/>
                  <a:sym typeface="Calibri"/>
                </a:defRPr>
              </a:pPr>
              <a:endParaRPr/>
            </a:p>
          </p:txBody>
        </p:sp>
        <p:pic>
          <p:nvPicPr>
            <p:cNvPr id="1018" name="image37.jpeg" descr="image37.jpeg"/>
            <p:cNvPicPr>
              <a:picLocks noChangeAspect="1"/>
            </p:cNvPicPr>
            <p:nvPr/>
          </p:nvPicPr>
          <p:blipFill>
            <a:blip r:embed="rId2"/>
            <a:stretch>
              <a:fillRect/>
            </a:stretch>
          </p:blipFill>
          <p:spPr>
            <a:xfrm>
              <a:off x="0" y="0"/>
              <a:ext cx="9144000" cy="3348000"/>
            </a:xfrm>
            <a:prstGeom prst="rect">
              <a:avLst/>
            </a:prstGeom>
            <a:ln w="12700" cap="flat">
              <a:noFill/>
              <a:miter lim="400000"/>
            </a:ln>
            <a:effectLst/>
          </p:spPr>
        </p:pic>
      </p:grpSp>
      <p:sp>
        <p:nvSpPr>
          <p:cNvPr id="1020" name="Rettangolo 2"/>
          <p:cNvSpPr txBox="1"/>
          <p:nvPr/>
        </p:nvSpPr>
        <p:spPr>
          <a:xfrm>
            <a:off x="225252" y="3511669"/>
            <a:ext cx="3881026"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defTabSz="685800">
              <a:defRPr sz="2000">
                <a:solidFill>
                  <a:srgbClr val="475968"/>
                </a:solidFill>
              </a:defRPr>
            </a:pPr>
            <a:r>
              <a:rPr dirty="0"/>
              <a:t>MILAN: THE GLOBAL CAMPUS</a:t>
            </a:r>
          </a:p>
        </p:txBody>
      </p:sp>
      <p:sp>
        <p:nvSpPr>
          <p:cNvPr id="1021" name="Rettangolo 3"/>
          <p:cNvSpPr txBox="1"/>
          <p:nvPr/>
        </p:nvSpPr>
        <p:spPr>
          <a:xfrm>
            <a:off x="351272" y="4057872"/>
            <a:ext cx="8382677" cy="21907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85800">
              <a:defRPr sz="1600">
                <a:latin typeface="+mj-lt"/>
                <a:ea typeface="+mj-ea"/>
                <a:cs typeface="+mj-cs"/>
                <a:sym typeface="Univers Next Pro"/>
              </a:defRPr>
            </a:pPr>
            <a:r>
              <a:t>An open, international university that feels “at home” both in Milan and across the world. An increasingly multicultural and humanistic approach to training, paired with an innovative digitalisation programme. A </a:t>
            </a:r>
            <a:r>
              <a:rPr>
                <a:latin typeface="Univers Next Pro Light"/>
                <a:ea typeface="Univers Next Pro Light"/>
                <a:cs typeface="Univers Next Pro Light"/>
                <a:sym typeface="Univers Next Pro Light"/>
              </a:rPr>
              <a:t>new concept of teaching</a:t>
            </a:r>
            <a:r>
              <a:t> which recognises the value of the experience gained during the past health crisis and redesigns classrooms and teaching methods accordingly (example collaborative classrooms). </a:t>
            </a:r>
          </a:p>
          <a:p>
            <a:pPr defTabSz="685800">
              <a:defRPr sz="1600">
                <a:latin typeface="+mj-lt"/>
                <a:ea typeface="+mj-ea"/>
                <a:cs typeface="+mj-cs"/>
                <a:sym typeface="Univers Next Pro"/>
              </a:defRPr>
            </a:pPr>
            <a:endParaRPr/>
          </a:p>
          <a:p>
            <a:pPr defTabSz="685800">
              <a:defRPr sz="1600">
                <a:latin typeface="+mj-lt"/>
                <a:ea typeface="+mj-ea"/>
                <a:cs typeface="+mj-cs"/>
                <a:sym typeface="Univers Next Pro"/>
              </a:defRPr>
            </a:pPr>
            <a:r>
              <a:t>Sustainable development of spaces that takes into account needs relating to liveability, study and socialising. </a:t>
            </a:r>
          </a:p>
        </p:txBody>
      </p:sp>
      <p:pic>
        <p:nvPicPr>
          <p:cNvPr id="1022" name="Immagine 1" descr="Immagine 1"/>
          <p:cNvPicPr>
            <a:picLocks noChangeAspect="1"/>
          </p:cNvPicPr>
          <p:nvPr/>
        </p:nvPicPr>
        <p:blipFill>
          <a:blip r:embed="rId3"/>
          <a:stretch>
            <a:fillRect/>
          </a:stretch>
        </p:blipFill>
        <p:spPr>
          <a:xfrm>
            <a:off x="0" y="0"/>
            <a:ext cx="9144000" cy="3346704"/>
          </a:xfrm>
          <a:prstGeom prst="rect">
            <a:avLst/>
          </a:prstGeom>
          <a:ln w="12700">
            <a:miter lim="400000"/>
          </a:ln>
        </p:spPr>
      </p:pic>
      <p:sp>
        <p:nvSpPr>
          <p:cNvPr id="1023" name="CasellaDiTesto 7"/>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18</a:t>
            </a:fld>
            <a:endParaRP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Immagine 10" descr="Immagine 10"/>
          <p:cNvPicPr>
            <a:picLocks noChangeAspect="1"/>
          </p:cNvPicPr>
          <p:nvPr/>
        </p:nvPicPr>
        <p:blipFill>
          <a:blip r:embed="rId2"/>
          <a:stretch>
            <a:fillRect/>
          </a:stretch>
        </p:blipFill>
        <p:spPr>
          <a:xfrm>
            <a:off x="0" y="857250"/>
            <a:ext cx="9154887" cy="5192488"/>
          </a:xfrm>
          <a:prstGeom prst="rect">
            <a:avLst/>
          </a:prstGeom>
          <a:ln w="12700">
            <a:miter lim="400000"/>
          </a:ln>
        </p:spPr>
      </p:pic>
      <p:sp>
        <p:nvSpPr>
          <p:cNvPr id="1026" name="object 5"/>
          <p:cNvSpPr/>
          <p:nvPr/>
        </p:nvSpPr>
        <p:spPr>
          <a:xfrm>
            <a:off x="4652833" y="710863"/>
            <a:ext cx="4136164" cy="5253880"/>
          </a:xfrm>
          <a:prstGeom prst="rect">
            <a:avLst/>
          </a:prstGeom>
          <a:solidFill>
            <a:srgbClr val="FFFFFF"/>
          </a:solidFill>
          <a:ln w="12700">
            <a:miter lim="400000"/>
          </a:ln>
        </p:spPr>
        <p:txBody>
          <a:bodyPr lIns="45719" rIns="45719"/>
          <a:lstStyle/>
          <a:p>
            <a:pPr algn="l" defTabSz="685800">
              <a:lnSpc>
                <a:spcPct val="100000"/>
              </a:lnSpc>
              <a:defRPr sz="800" b="0">
                <a:solidFill>
                  <a:srgbClr val="000000"/>
                </a:solidFill>
                <a:latin typeface="PT Sans"/>
                <a:ea typeface="PT Sans"/>
                <a:cs typeface="PT Sans"/>
                <a:sym typeface="PT Sans"/>
              </a:defRPr>
            </a:pPr>
            <a:endParaRPr/>
          </a:p>
        </p:txBody>
      </p:sp>
      <p:sp>
        <p:nvSpPr>
          <p:cNvPr id="1027" name="object 6"/>
          <p:cNvSpPr txBox="1"/>
          <p:nvPr/>
        </p:nvSpPr>
        <p:spPr>
          <a:xfrm>
            <a:off x="5020962" y="936853"/>
            <a:ext cx="3399906" cy="4984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685800">
              <a:defRPr sz="1600">
                <a:latin typeface="+mj-lt"/>
                <a:ea typeface="+mj-ea"/>
                <a:cs typeface="+mj-cs"/>
                <a:sym typeface="Univers Next Pro"/>
              </a:defRPr>
            </a:pPr>
            <a:r>
              <a:t>Renewing the Leonardo Campus (where the Double Degree programmes is carried out) in a sustainable way to transform the university area into a role-model for the city in terms of quality of life and environmental sustainability.  </a:t>
            </a:r>
          </a:p>
          <a:p>
            <a:pPr defTabSz="685800">
              <a:defRPr sz="1600">
                <a:latin typeface="+mj-lt"/>
                <a:ea typeface="+mj-ea"/>
                <a:cs typeface="+mj-cs"/>
                <a:sym typeface="Univers Next Pro"/>
              </a:defRPr>
            </a:pPr>
            <a:endParaRPr/>
          </a:p>
          <a:p>
            <a:pPr defTabSz="685800">
              <a:defRPr sz="1600">
                <a:latin typeface="+mj-lt"/>
                <a:ea typeface="+mj-ea"/>
                <a:cs typeface="+mj-cs"/>
                <a:sym typeface="Univers Next Pro"/>
              </a:defRPr>
            </a:pPr>
            <a:r>
              <a:t>Taking a holistic view to addressing the new challenges of health and well-being.</a:t>
            </a:r>
          </a:p>
          <a:p>
            <a:pPr marR="246923" indent="5775" defTabSz="685800">
              <a:lnSpc>
                <a:spcPct val="107600"/>
              </a:lnSpc>
              <a:defRPr sz="1600">
                <a:latin typeface="+mj-lt"/>
                <a:ea typeface="+mj-ea"/>
                <a:cs typeface="+mj-cs"/>
                <a:sym typeface="Univers Next Pro"/>
              </a:defRPr>
            </a:pPr>
            <a:endParaRPr/>
          </a:p>
          <a:p>
            <a:pPr marL="291526" marR="246923" indent="-285750" defTabSz="685800">
              <a:lnSpc>
                <a:spcPct val="107600"/>
              </a:lnSpc>
              <a:buSzPct val="100000"/>
              <a:buFont typeface="Arial"/>
              <a:buChar char="•"/>
              <a:defRPr sz="1600">
                <a:latin typeface="+mj-lt"/>
                <a:ea typeface="+mj-ea"/>
                <a:cs typeface="+mj-cs"/>
                <a:sym typeface="Univers Next Pro"/>
              </a:defRPr>
            </a:pPr>
            <a:r>
              <a:t>New green areas</a:t>
            </a:r>
          </a:p>
          <a:p>
            <a:pPr marL="291526" marR="246923" indent="-285750" defTabSz="685800">
              <a:lnSpc>
                <a:spcPct val="107600"/>
              </a:lnSpc>
              <a:buSzPct val="100000"/>
              <a:buFont typeface="Arial"/>
              <a:buChar char="•"/>
              <a:defRPr sz="1600">
                <a:latin typeface="+mj-lt"/>
                <a:ea typeface="+mj-ea"/>
                <a:cs typeface="+mj-cs"/>
                <a:sym typeface="Univers Next Pro"/>
              </a:defRPr>
            </a:pPr>
            <a:r>
              <a:t>De-paved open spaces with high-quality materials</a:t>
            </a:r>
          </a:p>
          <a:p>
            <a:pPr marL="291526" marR="246923" indent="-285750" defTabSz="685800">
              <a:lnSpc>
                <a:spcPct val="107600"/>
              </a:lnSpc>
              <a:buSzPct val="100000"/>
              <a:buFont typeface="Arial"/>
              <a:buChar char="•"/>
              <a:defRPr sz="1600">
                <a:latin typeface="+mj-lt"/>
                <a:ea typeface="+mj-ea"/>
                <a:cs typeface="+mj-cs"/>
                <a:sym typeface="Univers Next Pro"/>
              </a:defRPr>
            </a:pPr>
            <a:r>
              <a:t>Outdoor work &amp; study opportunities</a:t>
            </a:r>
          </a:p>
          <a:p>
            <a:pPr marL="291526" marR="246923" indent="-285750" defTabSz="685800">
              <a:lnSpc>
                <a:spcPct val="107600"/>
              </a:lnSpc>
              <a:buSzPct val="100000"/>
              <a:buFont typeface="Arial"/>
              <a:buChar char="•"/>
              <a:defRPr sz="1600">
                <a:latin typeface="+mj-lt"/>
                <a:ea typeface="+mj-ea"/>
                <a:cs typeface="+mj-cs"/>
                <a:sym typeface="Univers Next Pro"/>
              </a:defRPr>
            </a:pPr>
            <a:r>
              <a:t>… </a:t>
            </a:r>
          </a:p>
        </p:txBody>
      </p:sp>
      <p:sp>
        <p:nvSpPr>
          <p:cNvPr id="1028" name="Rettangolo 15"/>
          <p:cNvSpPr txBox="1"/>
          <p:nvPr/>
        </p:nvSpPr>
        <p:spPr>
          <a:xfrm>
            <a:off x="5066682" y="244611"/>
            <a:ext cx="3308466"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685800">
              <a:defRPr sz="2000">
                <a:solidFill>
                  <a:srgbClr val="475968"/>
                </a:solidFill>
              </a:defRPr>
            </a:lvl1pPr>
          </a:lstStyle>
          <a:p>
            <a:r>
              <a:t>SUSTAINABLE CAMPUS</a:t>
            </a:r>
          </a:p>
        </p:txBody>
      </p:sp>
      <p:sp>
        <p:nvSpPr>
          <p:cNvPr id="1029" name="CasellaDiTesto 9"/>
          <p:cNvSpPr txBox="1"/>
          <p:nvPr/>
        </p:nvSpPr>
        <p:spPr>
          <a:xfrm>
            <a:off x="8466705" y="5710985"/>
            <a:ext cx="284872" cy="241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685800">
              <a:defRPr sz="1000">
                <a:solidFill>
                  <a:srgbClr val="FFFFFF"/>
                </a:solidFill>
                <a:latin typeface="PT Sans"/>
                <a:ea typeface="PT Sans"/>
                <a:cs typeface="PT Sans"/>
                <a:sym typeface="PT Sans"/>
              </a:defRPr>
            </a:lvl1pPr>
          </a:lstStyle>
          <a:p>
            <a:r>
              <a:t>19</a:t>
            </a:r>
          </a:p>
        </p:txBody>
      </p:sp>
      <p:sp>
        <p:nvSpPr>
          <p:cNvPr id="1030"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19</a:t>
            </a:fld>
            <a:endParaRP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6" name="Immagine 1" descr="Immagine 1"/>
          <p:cNvPicPr>
            <a:picLocks noChangeAspect="1"/>
          </p:cNvPicPr>
          <p:nvPr/>
        </p:nvPicPr>
        <p:blipFill>
          <a:blip r:embed="rId2"/>
          <a:stretch>
            <a:fillRect/>
          </a:stretch>
        </p:blipFill>
        <p:spPr>
          <a:xfrm>
            <a:off x="365394" y="810540"/>
            <a:ext cx="8413210" cy="5236919"/>
          </a:xfrm>
          <a:prstGeom prst="rect">
            <a:avLst/>
          </a:prstGeom>
          <a:ln w="12700">
            <a:miter lim="400000"/>
          </a:ln>
        </p:spPr>
      </p:pic>
      <p:sp>
        <p:nvSpPr>
          <p:cNvPr id="917" name="Segnaposto testo 1"/>
          <p:cNvSpPr txBox="1"/>
          <p:nvPr/>
        </p:nvSpPr>
        <p:spPr>
          <a:xfrm>
            <a:off x="45719" y="272552"/>
            <a:ext cx="9052561"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r>
              <a:t>Politecnico di Milano: the leading University in Italy for Architecture, Design and Engineering</a:t>
            </a:r>
          </a:p>
        </p:txBody>
      </p:sp>
      <p:sp>
        <p:nvSpPr>
          <p:cNvPr id="918" name="CasellaDiTesto 3"/>
          <p:cNvSpPr txBox="1"/>
          <p:nvPr/>
        </p:nvSpPr>
        <p:spPr>
          <a:xfrm>
            <a:off x="225252" y="6459588"/>
            <a:ext cx="173356" cy="241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lnSpc>
                <a:spcPct val="100000"/>
              </a:lnSpc>
              <a:defRPr sz="1000" b="0">
                <a:solidFill>
                  <a:srgbClr val="FFFFFF"/>
                </a:solidFill>
                <a:latin typeface="PT Sans"/>
                <a:ea typeface="PT Sans"/>
                <a:cs typeface="PT Sans"/>
                <a:sym typeface="PT Sans"/>
              </a:defRPr>
            </a:lvl1pPr>
          </a:lstStyle>
          <a:p>
            <a:fld id="{86CB4B4D-7CA3-9044-876B-883B54F8677D}" type="slidenum">
              <a:t>2</a:t>
            </a:fld>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 name="Titolo 2"/>
          <p:cNvSpPr txBox="1"/>
          <p:nvPr/>
        </p:nvSpPr>
        <p:spPr>
          <a:xfrm>
            <a:off x="1082677" y="742946"/>
            <a:ext cx="6158360" cy="6957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85800">
              <a:defRPr sz="2000">
                <a:solidFill>
                  <a:srgbClr val="475968"/>
                </a:solidFill>
              </a:defRPr>
            </a:pPr>
            <a:r>
              <a:t>THE NEW LEONARDO CAMPUS</a:t>
            </a:r>
            <a:br/>
            <a:endParaRPr/>
          </a:p>
        </p:txBody>
      </p:sp>
      <p:pic>
        <p:nvPicPr>
          <p:cNvPr id="1033" name="zenitale TRIFOGLIO OK mod 2.jpeg" descr="zenitale TRIFOGLIO OK mod 2.jpeg"/>
          <p:cNvPicPr>
            <a:picLocks noChangeAspect="1"/>
          </p:cNvPicPr>
          <p:nvPr/>
        </p:nvPicPr>
        <p:blipFill>
          <a:blip r:embed="rId2"/>
          <a:stretch>
            <a:fillRect/>
          </a:stretch>
        </p:blipFill>
        <p:spPr>
          <a:xfrm>
            <a:off x="1036958" y="2013145"/>
            <a:ext cx="7070084" cy="3888549"/>
          </a:xfrm>
          <a:prstGeom prst="rect">
            <a:avLst/>
          </a:prstGeom>
          <a:ln w="12700">
            <a:miter lim="400000"/>
          </a:ln>
        </p:spPr>
      </p:pic>
      <p:sp>
        <p:nvSpPr>
          <p:cNvPr id="1034"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20</a:t>
            </a:fld>
            <a:endParaRP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Immagine 2" descr="Immagine 2"/>
          <p:cNvPicPr>
            <a:picLocks noChangeAspect="1"/>
          </p:cNvPicPr>
          <p:nvPr/>
        </p:nvPicPr>
        <p:blipFill>
          <a:blip r:embed="rId2"/>
          <a:srcRect t="10862"/>
          <a:stretch>
            <a:fillRect/>
          </a:stretch>
        </p:blipFill>
        <p:spPr>
          <a:xfrm>
            <a:off x="17" y="293399"/>
            <a:ext cx="2843809" cy="3602258"/>
          </a:xfrm>
          <a:prstGeom prst="rect">
            <a:avLst/>
          </a:prstGeom>
          <a:ln w="12700">
            <a:miter lim="400000"/>
          </a:ln>
        </p:spPr>
      </p:pic>
      <p:pic>
        <p:nvPicPr>
          <p:cNvPr id="1037" name="Immagine 4" descr="Immagine 4"/>
          <p:cNvPicPr>
            <a:picLocks noChangeAspect="1"/>
          </p:cNvPicPr>
          <p:nvPr/>
        </p:nvPicPr>
        <p:blipFill>
          <a:blip r:embed="rId3"/>
          <a:srcRect t="11226"/>
          <a:stretch>
            <a:fillRect/>
          </a:stretch>
        </p:blipFill>
        <p:spPr>
          <a:xfrm>
            <a:off x="3033935" y="264209"/>
            <a:ext cx="6110065" cy="2267591"/>
          </a:xfrm>
          <a:prstGeom prst="rect">
            <a:avLst/>
          </a:prstGeom>
          <a:ln w="12700">
            <a:miter lim="400000"/>
          </a:ln>
        </p:spPr>
      </p:pic>
      <p:pic>
        <p:nvPicPr>
          <p:cNvPr id="1038" name="Immagine 8" descr="Immagine 8"/>
          <p:cNvPicPr>
            <a:picLocks noChangeAspect="1"/>
          </p:cNvPicPr>
          <p:nvPr/>
        </p:nvPicPr>
        <p:blipFill>
          <a:blip r:embed="rId4"/>
          <a:srcRect t="16741" b="7044"/>
          <a:stretch>
            <a:fillRect/>
          </a:stretch>
        </p:blipFill>
        <p:spPr>
          <a:xfrm>
            <a:off x="3034102" y="2816066"/>
            <a:ext cx="6109731" cy="3217232"/>
          </a:xfrm>
          <a:prstGeom prst="rect">
            <a:avLst/>
          </a:prstGeom>
          <a:ln w="12700">
            <a:miter lim="400000"/>
          </a:ln>
        </p:spPr>
      </p:pic>
      <p:sp>
        <p:nvSpPr>
          <p:cNvPr id="1039" name="Renzo Piano’s…"/>
          <p:cNvSpPr txBox="1"/>
          <p:nvPr/>
        </p:nvSpPr>
        <p:spPr>
          <a:xfrm>
            <a:off x="293398" y="5508468"/>
            <a:ext cx="2550429" cy="524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spAutoFit/>
          </a:bodyPr>
          <a:lstStyle/>
          <a:p>
            <a:pPr>
              <a:defRPr>
                <a:latin typeface="+mj-lt"/>
                <a:ea typeface="+mj-ea"/>
                <a:cs typeface="+mj-cs"/>
                <a:sym typeface="Univers Next Pro"/>
              </a:defRPr>
            </a:pPr>
            <a:r>
              <a:t>Renzo Piano’s</a:t>
            </a:r>
          </a:p>
          <a:p>
            <a:pPr>
              <a:defRPr>
                <a:latin typeface="+mj-lt"/>
                <a:ea typeface="+mj-ea"/>
                <a:cs typeface="+mj-cs"/>
                <a:sym typeface="Univers Next Pro"/>
              </a:defRPr>
            </a:pPr>
            <a:r>
              <a:t>original idea in 2015</a:t>
            </a:r>
          </a:p>
        </p:txBody>
      </p:sp>
      <p:sp>
        <p:nvSpPr>
          <p:cNvPr id="1040"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21</a:t>
            </a:fld>
            <a:endParaRP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anta Campus Bonardi close.jpeg" descr="Pianta Campus Bonardi close.jpeg"/>
          <p:cNvPicPr>
            <a:picLocks noChangeAspect="1"/>
          </p:cNvPicPr>
          <p:nvPr/>
        </p:nvPicPr>
        <p:blipFill>
          <a:blip r:embed="rId2"/>
          <a:stretch>
            <a:fillRect/>
          </a:stretch>
        </p:blipFill>
        <p:spPr>
          <a:xfrm>
            <a:off x="4214190" y="163215"/>
            <a:ext cx="4414206" cy="5939657"/>
          </a:xfrm>
          <a:prstGeom prst="rect">
            <a:avLst/>
          </a:prstGeom>
          <a:ln w="12700">
            <a:miter lim="400000"/>
          </a:ln>
        </p:spPr>
      </p:pic>
      <p:sp>
        <p:nvSpPr>
          <p:cNvPr id="1043" name="Connecting the existing, separate green spaces"/>
          <p:cNvSpPr txBox="1"/>
          <p:nvPr/>
        </p:nvSpPr>
        <p:spPr>
          <a:xfrm>
            <a:off x="293398" y="5578042"/>
            <a:ext cx="2761582" cy="5248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b">
            <a:spAutoFit/>
          </a:bodyPr>
          <a:lstStyle>
            <a:lvl1pPr>
              <a:defRPr>
                <a:latin typeface="+mj-lt"/>
                <a:ea typeface="+mj-ea"/>
                <a:cs typeface="+mj-cs"/>
                <a:sym typeface="Univers Next Pro"/>
              </a:defRPr>
            </a:lvl1pPr>
          </a:lstStyle>
          <a:p>
            <a:r>
              <a:t>Connecting the existing, separate green spaces</a:t>
            </a:r>
          </a:p>
        </p:txBody>
      </p:sp>
      <p:sp>
        <p:nvSpPr>
          <p:cNvPr id="1044"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22</a:t>
            </a:fld>
            <a:endParaRP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6" name="Segnaposto immagine 3" descr="Segnaposto immagine 3"/>
          <p:cNvPicPr>
            <a:picLocks noChangeAspect="1"/>
          </p:cNvPicPr>
          <p:nvPr/>
        </p:nvPicPr>
        <p:blipFill>
          <a:blip r:embed="rId2"/>
          <a:stretch>
            <a:fillRect/>
          </a:stretch>
        </p:blipFill>
        <p:spPr>
          <a:xfrm>
            <a:off x="360314" y="346229"/>
            <a:ext cx="8410825" cy="5579615"/>
          </a:xfrm>
          <a:prstGeom prst="rect">
            <a:avLst/>
          </a:prstGeom>
          <a:ln w="12700">
            <a:miter lim="400000"/>
          </a:ln>
        </p:spPr>
      </p:pic>
      <p:sp>
        <p:nvSpPr>
          <p:cNvPr id="1047"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23</a:t>
            </a:fld>
            <a:endParaRP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 name="Immagine 1" descr="Immagine 1"/>
          <p:cNvPicPr>
            <a:picLocks noChangeAspect="1"/>
          </p:cNvPicPr>
          <p:nvPr/>
        </p:nvPicPr>
        <p:blipFill>
          <a:blip r:embed="rId2"/>
          <a:stretch>
            <a:fillRect/>
          </a:stretch>
        </p:blipFill>
        <p:spPr>
          <a:xfrm>
            <a:off x="0" y="0"/>
            <a:ext cx="9144000" cy="6126480"/>
          </a:xfrm>
          <a:prstGeom prst="rect">
            <a:avLst/>
          </a:prstGeom>
          <a:ln w="12700">
            <a:miter lim="400000"/>
          </a:ln>
        </p:spPr>
      </p:pic>
      <p:sp>
        <p:nvSpPr>
          <p:cNvPr id="1050"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24</a:t>
            </a:fld>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2" name="Immagine 1" descr="Immagine 1"/>
          <p:cNvPicPr>
            <a:picLocks noChangeAspect="1"/>
          </p:cNvPicPr>
          <p:nvPr/>
        </p:nvPicPr>
        <p:blipFill>
          <a:blip r:embed="rId2"/>
          <a:stretch>
            <a:fillRect/>
          </a:stretch>
        </p:blipFill>
        <p:spPr>
          <a:xfrm>
            <a:off x="0" y="0"/>
            <a:ext cx="9144000" cy="6858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 name="Immagine 1" descr="Immagine 1"/>
          <p:cNvPicPr>
            <a:picLocks noChangeAspect="1"/>
          </p:cNvPicPr>
          <p:nvPr/>
        </p:nvPicPr>
        <p:blipFill>
          <a:blip r:embed="rId2"/>
          <a:stretch>
            <a:fillRect/>
          </a:stretch>
        </p:blipFill>
        <p:spPr>
          <a:xfrm>
            <a:off x="0" y="0"/>
            <a:ext cx="9144000" cy="6858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6" name="Picture 2" descr="Picture 2"/>
          <p:cNvPicPr>
            <a:picLocks noChangeAspect="1"/>
          </p:cNvPicPr>
          <p:nvPr/>
        </p:nvPicPr>
        <p:blipFill>
          <a:blip r:embed="rId2"/>
          <a:stretch>
            <a:fillRect/>
          </a:stretch>
        </p:blipFill>
        <p:spPr>
          <a:xfrm>
            <a:off x="-1" y="289759"/>
            <a:ext cx="9144001" cy="5715001"/>
          </a:xfrm>
          <a:prstGeom prst="rect">
            <a:avLst/>
          </a:prstGeom>
          <a:ln w="12700">
            <a:miter lim="400000"/>
          </a:ln>
        </p:spPr>
      </p:pic>
      <p:sp>
        <p:nvSpPr>
          <p:cNvPr id="1057"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27</a:t>
            </a:fld>
            <a:endParaRP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 name="Picture 2" descr="Picture 2"/>
          <p:cNvPicPr>
            <a:picLocks noChangeAspect="1"/>
          </p:cNvPicPr>
          <p:nvPr/>
        </p:nvPicPr>
        <p:blipFill>
          <a:blip r:embed="rId2"/>
          <a:stretch>
            <a:fillRect/>
          </a:stretch>
        </p:blipFill>
        <p:spPr>
          <a:xfrm>
            <a:off x="431800" y="426550"/>
            <a:ext cx="8280400" cy="5313259"/>
          </a:xfrm>
          <a:prstGeom prst="rect">
            <a:avLst/>
          </a:prstGeom>
          <a:ln w="12700">
            <a:miter lim="400000"/>
          </a:ln>
        </p:spPr>
      </p:pic>
      <p:sp>
        <p:nvSpPr>
          <p:cNvPr id="1060"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28</a:t>
            </a:fld>
            <a:endParaRP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2" name="Segnaposto immagine 17" descr="Segnaposto immagine 17"/>
          <p:cNvPicPr>
            <a:picLocks noChangeAspect="1"/>
          </p:cNvPicPr>
          <p:nvPr/>
        </p:nvPicPr>
        <p:blipFill>
          <a:blip r:embed="rId2"/>
          <a:stretch>
            <a:fillRect/>
          </a:stretch>
        </p:blipFill>
        <p:spPr>
          <a:xfrm>
            <a:off x="471487" y="273938"/>
            <a:ext cx="4100514" cy="2785432"/>
          </a:xfrm>
          <a:prstGeom prst="rect">
            <a:avLst/>
          </a:prstGeom>
          <a:ln w="12700">
            <a:miter lim="400000"/>
          </a:ln>
        </p:spPr>
      </p:pic>
      <p:pic>
        <p:nvPicPr>
          <p:cNvPr id="1063" name="Immagine 2" descr="Immagine 2"/>
          <p:cNvPicPr>
            <a:picLocks noChangeAspect="1"/>
          </p:cNvPicPr>
          <p:nvPr/>
        </p:nvPicPr>
        <p:blipFill>
          <a:blip r:embed="rId3"/>
          <a:stretch>
            <a:fillRect/>
          </a:stretch>
        </p:blipFill>
        <p:spPr>
          <a:xfrm>
            <a:off x="479931" y="3246024"/>
            <a:ext cx="4083577" cy="2784537"/>
          </a:xfrm>
          <a:prstGeom prst="rect">
            <a:avLst/>
          </a:prstGeom>
          <a:ln w="12700">
            <a:miter lim="400000"/>
          </a:ln>
        </p:spPr>
      </p:pic>
      <p:sp>
        <p:nvSpPr>
          <p:cNvPr id="1064" name="Segnaposto testo 5"/>
          <p:cNvSpPr txBox="1"/>
          <p:nvPr/>
        </p:nvSpPr>
        <p:spPr>
          <a:xfrm>
            <a:off x="4848538" y="2141541"/>
            <a:ext cx="3738192" cy="19799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p>
            <a:pPr>
              <a:lnSpc>
                <a:spcPct val="90000"/>
              </a:lnSpc>
              <a:spcBef>
                <a:spcPts val="1000"/>
              </a:spcBef>
              <a:defRPr sz="1600">
                <a:latin typeface="Univers Next Pro Light"/>
                <a:ea typeface="Univers Next Pro Light"/>
                <a:cs typeface="Univers Next Pro Light"/>
                <a:sym typeface="Univers Next Pro Light"/>
              </a:defRPr>
            </a:pPr>
            <a:r>
              <a:t>VIVIPolimi</a:t>
            </a:r>
            <a:r>
              <a:rPr b="0">
                <a:latin typeface="+mj-lt"/>
                <a:ea typeface="+mj-ea"/>
                <a:cs typeface="+mj-cs"/>
                <a:sym typeface="Univers Next Pro"/>
              </a:rPr>
              <a:t> is a project to improve the quality of Politecnico’s spaces.</a:t>
            </a:r>
            <a:endParaRPr sz="1200" b="0">
              <a:solidFill>
                <a:srgbClr val="808080"/>
              </a:solidFill>
              <a:latin typeface="Minion Pro"/>
              <a:ea typeface="Minion Pro"/>
              <a:cs typeface="Minion Pro"/>
              <a:sym typeface="Minion Pro"/>
            </a:endParaRPr>
          </a:p>
          <a:p>
            <a:pPr>
              <a:lnSpc>
                <a:spcPct val="90000"/>
              </a:lnSpc>
              <a:spcBef>
                <a:spcPts val="1000"/>
              </a:spcBef>
              <a:defRPr sz="1600">
                <a:latin typeface="+mj-lt"/>
                <a:ea typeface="+mj-ea"/>
                <a:cs typeface="+mj-cs"/>
                <a:sym typeface="Univers Next Pro"/>
              </a:defRPr>
            </a:pPr>
            <a:r>
              <a:t>Some of the most relevant interventions are the </a:t>
            </a:r>
            <a:r>
              <a:rPr>
                <a:latin typeface="Univers Next Pro Light"/>
                <a:ea typeface="Univers Next Pro Light"/>
                <a:cs typeface="Univers Next Pro Light"/>
                <a:sym typeface="Univers Next Pro Light"/>
              </a:rPr>
              <a:t>new “Students’ agora”</a:t>
            </a:r>
            <a:r>
              <a:t> in the main Architecture building and the improvement of open spaces in the historic Leonardo campus.</a:t>
            </a:r>
          </a:p>
        </p:txBody>
      </p:sp>
      <p:sp>
        <p:nvSpPr>
          <p:cNvPr id="1065"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29</a:t>
            </a:fld>
            <a:endParaRP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 name="Segnaposto testo 5"/>
          <p:cNvSpPr txBox="1"/>
          <p:nvPr/>
        </p:nvSpPr>
        <p:spPr>
          <a:xfrm>
            <a:off x="3842410" y="1326950"/>
            <a:ext cx="5116784" cy="32728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p>
            <a:pPr>
              <a:defRPr sz="4400">
                <a:solidFill>
                  <a:srgbClr val="203864"/>
                </a:solidFill>
              </a:defRPr>
            </a:pPr>
            <a:r>
              <a:t>TECHNOLOGY </a:t>
            </a:r>
            <a:endParaRPr sz="1200">
              <a:solidFill>
                <a:srgbClr val="585858"/>
              </a:solidFill>
            </a:endParaRPr>
          </a:p>
          <a:p>
            <a:pPr>
              <a:defRPr sz="4400">
                <a:solidFill>
                  <a:srgbClr val="203864"/>
                </a:solidFill>
              </a:defRPr>
            </a:pPr>
            <a:r>
              <a:t>FOR </a:t>
            </a:r>
            <a:endParaRPr sz="1200">
              <a:solidFill>
                <a:srgbClr val="585858"/>
              </a:solidFill>
            </a:endParaRPr>
          </a:p>
          <a:p>
            <a:pPr>
              <a:defRPr sz="4400">
                <a:solidFill>
                  <a:srgbClr val="203864"/>
                </a:solidFill>
              </a:defRPr>
            </a:pPr>
            <a:r>
              <a:t>HUMANITY</a:t>
            </a:r>
            <a:endParaRPr sz="1200">
              <a:solidFill>
                <a:srgbClr val="585858"/>
              </a:solidFill>
            </a:endParaRPr>
          </a:p>
          <a:p>
            <a:pPr>
              <a:defRPr sz="4400">
                <a:solidFill>
                  <a:srgbClr val="203864"/>
                </a:solidFill>
              </a:defRPr>
            </a:pPr>
            <a:endParaRPr sz="1200">
              <a:solidFill>
                <a:srgbClr val="585858"/>
              </a:solidFill>
            </a:endParaRPr>
          </a:p>
        </p:txBody>
      </p:sp>
      <p:sp>
        <p:nvSpPr>
          <p:cNvPr id="921" name="Segnaposto testo 8"/>
          <p:cNvSpPr txBox="1"/>
          <p:nvPr/>
        </p:nvSpPr>
        <p:spPr>
          <a:xfrm>
            <a:off x="822064" y="5052447"/>
            <a:ext cx="2240046" cy="5892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a:lnSpc>
                <a:spcPct val="90000"/>
              </a:lnSpc>
              <a:spcBef>
                <a:spcPts val="1000"/>
              </a:spcBef>
              <a:defRPr sz="1200">
                <a:solidFill>
                  <a:srgbClr val="808080"/>
                </a:solidFill>
                <a:latin typeface="Georgia"/>
                <a:ea typeface="Georgia"/>
                <a:cs typeface="Georgia"/>
                <a:sym typeface="Georgia"/>
              </a:defRPr>
            </a:lvl1pPr>
          </a:lstStyle>
          <a:p>
            <a:r>
              <a:rPr dirty="0"/>
              <a:t>Polimi Logo: From </a:t>
            </a:r>
            <a:r>
              <a:rPr dirty="0" err="1"/>
              <a:t>Raffaello’s</a:t>
            </a:r>
            <a:r>
              <a:rPr dirty="0"/>
              <a:t> fresco Euclid discussing with students</a:t>
            </a:r>
          </a:p>
        </p:txBody>
      </p:sp>
      <p:pic>
        <p:nvPicPr>
          <p:cNvPr id="922" name="Immagine 5" descr="Immagine 5"/>
          <p:cNvPicPr>
            <a:picLocks noChangeAspect="1"/>
          </p:cNvPicPr>
          <p:nvPr/>
        </p:nvPicPr>
        <p:blipFill>
          <a:blip r:embed="rId2"/>
          <a:stretch>
            <a:fillRect/>
          </a:stretch>
        </p:blipFill>
        <p:spPr>
          <a:xfrm>
            <a:off x="797007" y="2264928"/>
            <a:ext cx="2093976" cy="2675808"/>
          </a:xfrm>
          <a:prstGeom prst="rect">
            <a:avLst/>
          </a:prstGeom>
          <a:ln w="12700">
            <a:miter lim="400000"/>
          </a:ln>
        </p:spPr>
      </p:pic>
      <p:sp>
        <p:nvSpPr>
          <p:cNvPr id="923" name="CasellaDiTesto 7"/>
          <p:cNvSpPr txBox="1"/>
          <p:nvPr/>
        </p:nvSpPr>
        <p:spPr>
          <a:xfrm>
            <a:off x="4294448" y="4575584"/>
            <a:ext cx="4583247" cy="10161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475968"/>
                </a:solidFill>
              </a:defRPr>
            </a:lvl1pPr>
          </a:lstStyle>
          <a:p>
            <a:r>
              <a:rPr dirty="0"/>
              <a:t>For 162 years, passion for innovation at the service of the development of society and territory</a:t>
            </a:r>
          </a:p>
        </p:txBody>
      </p:sp>
      <p:pic>
        <p:nvPicPr>
          <p:cNvPr id="924" name="Bandiera_blu.png" descr="Bandiera_blu.png"/>
          <p:cNvPicPr>
            <a:picLocks noChangeAspect="1"/>
          </p:cNvPicPr>
          <p:nvPr/>
        </p:nvPicPr>
        <p:blipFill>
          <a:blip r:embed="rId3"/>
          <a:stretch>
            <a:fillRect/>
          </a:stretch>
        </p:blipFill>
        <p:spPr>
          <a:xfrm>
            <a:off x="341437" y="546814"/>
            <a:ext cx="2415253" cy="779904"/>
          </a:xfrm>
          <a:prstGeom prst="rect">
            <a:avLst/>
          </a:prstGeom>
          <a:ln w="12700">
            <a:miter lim="400000"/>
          </a:ln>
        </p:spPr>
      </p:pic>
      <p:sp>
        <p:nvSpPr>
          <p:cNvPr id="925" name="CasellaDiTesto 3"/>
          <p:cNvSpPr txBox="1"/>
          <p:nvPr/>
        </p:nvSpPr>
        <p:spPr>
          <a:xfrm>
            <a:off x="225252" y="6459588"/>
            <a:ext cx="173356" cy="241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lnSpc>
                <a:spcPct val="100000"/>
              </a:lnSpc>
              <a:defRPr sz="1000" b="0">
                <a:solidFill>
                  <a:srgbClr val="FFFFFF"/>
                </a:solidFill>
                <a:latin typeface="PT Sans"/>
                <a:ea typeface="PT Sans"/>
                <a:cs typeface="PT Sans"/>
                <a:sym typeface="PT Sans"/>
              </a:defRPr>
            </a:lvl1pPr>
          </a:lstStyle>
          <a:p>
            <a:fld id="{86CB4B4D-7CA3-9044-876B-883B54F8677D}" type="slidenum">
              <a:t>3</a:t>
            </a:fld>
            <a:endParaRPr/>
          </a:p>
        </p:txBody>
      </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7" name="Immagine 1" descr="Immagine 1"/>
          <p:cNvPicPr>
            <a:picLocks noChangeAspect="1"/>
          </p:cNvPicPr>
          <p:nvPr/>
        </p:nvPicPr>
        <p:blipFill>
          <a:blip r:embed="rId2"/>
          <a:stretch>
            <a:fillRect/>
          </a:stretch>
        </p:blipFill>
        <p:spPr>
          <a:xfrm>
            <a:off x="0" y="0"/>
            <a:ext cx="9144000" cy="6122195"/>
          </a:xfrm>
          <a:prstGeom prst="rect">
            <a:avLst/>
          </a:prstGeom>
          <a:ln w="12700">
            <a:miter lim="400000"/>
          </a:ln>
        </p:spPr>
      </p:pic>
      <p:sp>
        <p:nvSpPr>
          <p:cNvPr id="1068"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30</a:t>
            </a:fld>
            <a:endParaRP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 name="Immagine 2" descr="Immagine 2"/>
          <p:cNvPicPr>
            <a:picLocks noChangeAspect="1"/>
          </p:cNvPicPr>
          <p:nvPr/>
        </p:nvPicPr>
        <p:blipFill>
          <a:blip r:embed="rId2"/>
          <a:srcRect l="17851" t="17851" r="17851" b="17851"/>
          <a:stretch>
            <a:fillRect/>
          </a:stretch>
        </p:blipFill>
        <p:spPr>
          <a:xfrm>
            <a:off x="-3561787" y="-846103"/>
            <a:ext cx="12705204" cy="7146321"/>
          </a:xfrm>
          <a:prstGeom prst="rect">
            <a:avLst/>
          </a:prstGeom>
          <a:ln w="12700">
            <a:miter lim="400000"/>
          </a:ln>
        </p:spPr>
      </p:pic>
      <p:sp>
        <p:nvSpPr>
          <p:cNvPr id="1071" name="Rettangolo 1"/>
          <p:cNvSpPr txBox="1"/>
          <p:nvPr/>
        </p:nvSpPr>
        <p:spPr>
          <a:xfrm>
            <a:off x="4329853" y="2663018"/>
            <a:ext cx="5399775" cy="18580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85800">
              <a:lnSpc>
                <a:spcPct val="107000"/>
              </a:lnSpc>
              <a:spcBef>
                <a:spcPts val="600"/>
              </a:spcBef>
              <a:defRPr sz="2500">
                <a:solidFill>
                  <a:srgbClr val="475968"/>
                </a:solidFill>
              </a:defRPr>
            </a:pPr>
            <a:r>
              <a:t>THE DOUBLE DEGREE </a:t>
            </a:r>
          </a:p>
          <a:p>
            <a:pPr defTabSz="685800">
              <a:lnSpc>
                <a:spcPct val="107000"/>
              </a:lnSpc>
              <a:spcBef>
                <a:spcPts val="600"/>
              </a:spcBef>
              <a:defRPr sz="2500">
                <a:solidFill>
                  <a:srgbClr val="475968"/>
                </a:solidFill>
              </a:defRPr>
            </a:pPr>
            <a:r>
              <a:t>WITH THE </a:t>
            </a:r>
          </a:p>
          <a:p>
            <a:pPr defTabSz="685800">
              <a:lnSpc>
                <a:spcPct val="107000"/>
              </a:lnSpc>
              <a:spcBef>
                <a:spcPts val="600"/>
              </a:spcBef>
              <a:defRPr sz="2500">
                <a:solidFill>
                  <a:srgbClr val="475968"/>
                </a:solidFill>
              </a:defRPr>
            </a:pPr>
            <a:r>
              <a:t>MASTER OF SCIENCE</a:t>
            </a:r>
          </a:p>
          <a:p>
            <a:pPr defTabSz="685800">
              <a:lnSpc>
                <a:spcPct val="107000"/>
              </a:lnSpc>
              <a:spcBef>
                <a:spcPts val="600"/>
              </a:spcBef>
              <a:defRPr sz="2500">
                <a:solidFill>
                  <a:srgbClr val="475968"/>
                </a:solidFill>
              </a:defRPr>
            </a:pPr>
            <a:r>
              <a:t>IN ARCHITECTURE</a:t>
            </a:r>
          </a:p>
        </p:txBody>
      </p:sp>
      <p:pic>
        <p:nvPicPr>
          <p:cNvPr id="1072" name="Immagine" descr="Immagine"/>
          <p:cNvPicPr>
            <a:picLocks noChangeAspect="1"/>
          </p:cNvPicPr>
          <p:nvPr/>
        </p:nvPicPr>
        <p:blipFill>
          <a:blip r:embed="rId3">
            <a:alphaModFix amt="5311"/>
          </a:blip>
          <a:srcRect b="7488"/>
          <a:stretch>
            <a:fillRect/>
          </a:stretch>
        </p:blipFill>
        <p:spPr>
          <a:xfrm>
            <a:off x="-1626210" y="60935"/>
            <a:ext cx="6659195" cy="6231702"/>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4" name="Immagine 2" descr="Immagine 2"/>
          <p:cNvPicPr>
            <a:picLocks noChangeAspect="1"/>
          </p:cNvPicPr>
          <p:nvPr/>
        </p:nvPicPr>
        <p:blipFill>
          <a:blip r:embed="rId2"/>
          <a:srcRect l="22209" t="23777" r="40735" b="15796"/>
          <a:stretch>
            <a:fillRect/>
          </a:stretch>
        </p:blipFill>
        <p:spPr>
          <a:xfrm>
            <a:off x="466973" y="692315"/>
            <a:ext cx="3388278" cy="3453436"/>
          </a:xfrm>
          <a:prstGeom prst="rect">
            <a:avLst/>
          </a:prstGeom>
          <a:ln w="12700">
            <a:miter lim="400000"/>
          </a:ln>
        </p:spPr>
      </p:pic>
      <p:pic>
        <p:nvPicPr>
          <p:cNvPr id="1075" name="Immagine 4" descr="Immagine 4"/>
          <p:cNvPicPr>
            <a:picLocks noChangeAspect="1"/>
          </p:cNvPicPr>
          <p:nvPr/>
        </p:nvPicPr>
        <p:blipFill>
          <a:blip r:embed="rId3"/>
          <a:srcRect l="21496" t="23777" r="40736" b="15796"/>
          <a:stretch>
            <a:fillRect/>
          </a:stretch>
        </p:blipFill>
        <p:spPr>
          <a:xfrm>
            <a:off x="4962954" y="2581930"/>
            <a:ext cx="3453436" cy="3453438"/>
          </a:xfrm>
          <a:prstGeom prst="rect">
            <a:avLst/>
          </a:prstGeom>
          <a:ln w="12700">
            <a:miter lim="400000"/>
          </a:ln>
        </p:spPr>
      </p:pic>
      <p:sp>
        <p:nvSpPr>
          <p:cNvPr id="1076"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32</a:t>
            </a:fld>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object 2"/>
          <p:cNvSpPr/>
          <p:nvPr/>
        </p:nvSpPr>
        <p:spPr>
          <a:xfrm>
            <a:off x="1950153" y="586432"/>
            <a:ext cx="5258125" cy="5252210"/>
          </a:xfrm>
          <a:prstGeom prst="rect">
            <a:avLst/>
          </a:prstGeom>
          <a:blipFill>
            <a:blip r:embed="rId2"/>
            <a:stretch>
              <a:fillRect/>
            </a:stretch>
          </a:blipFill>
          <a:ln w="12700">
            <a:miter lim="400000"/>
          </a:ln>
        </p:spPr>
        <p:txBody>
          <a:bodyPr lIns="45719" rIns="45719"/>
          <a:lstStyle/>
          <a:p>
            <a:pPr algn="l" defTabSz="457200">
              <a:lnSpc>
                <a:spcPct val="100000"/>
              </a:lnSpc>
              <a:defRPr sz="1500" b="0">
                <a:solidFill>
                  <a:srgbClr val="000000"/>
                </a:solidFill>
                <a:latin typeface="Calibri"/>
                <a:ea typeface="Calibri"/>
                <a:cs typeface="Calibri"/>
                <a:sym typeface="Calibri"/>
              </a:defRPr>
            </a:pPr>
            <a:endParaRPr/>
          </a:p>
        </p:txBody>
      </p:sp>
      <p:sp>
        <p:nvSpPr>
          <p:cNvPr id="1079"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33</a:t>
            </a:fld>
            <a:endParaRP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CasellaDiTesto 3"/>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sp>
        <p:nvSpPr>
          <p:cNvPr id="1085" name="Segnaposto testo 2"/>
          <p:cNvSpPr txBox="1"/>
          <p:nvPr/>
        </p:nvSpPr>
        <p:spPr>
          <a:xfrm>
            <a:off x="467823" y="1216170"/>
            <a:ext cx="8822202" cy="36230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nSpc>
                <a:spcPct val="90000"/>
              </a:lnSpc>
              <a:spcBef>
                <a:spcPts val="700"/>
              </a:spcBef>
              <a:defRPr sz="1600">
                <a:latin typeface="+mj-lt"/>
                <a:ea typeface="+mj-ea"/>
                <a:cs typeface="+mj-cs"/>
                <a:sym typeface="Univers Next Pro"/>
              </a:defRPr>
            </a:pPr>
            <a:r>
              <a:rPr lang="it-IT" sz="1600" b="0" dirty="0">
                <a:solidFill>
                  <a:srgbClr val="585858"/>
                </a:solidFill>
                <a:latin typeface="Univers Next Pro" panose="020B0503030202020203" pitchFamily="34" charset="77"/>
                <a:ea typeface="+mn-ea"/>
                <a:cs typeface="+mn-cs"/>
              </a:rPr>
              <a:t>To gain the </a:t>
            </a:r>
            <a:r>
              <a:rPr lang="it-IT" sz="1600" b="0" dirty="0" err="1">
                <a:solidFill>
                  <a:srgbClr val="585858"/>
                </a:solidFill>
                <a:latin typeface="Univers Next Pro" panose="020B0503030202020203" pitchFamily="34" charset="77"/>
                <a:ea typeface="+mn-ea"/>
                <a:cs typeface="+mn-cs"/>
              </a:rPr>
              <a:t>Italian</a:t>
            </a:r>
            <a:r>
              <a:rPr lang="it-IT" sz="1600" b="0" dirty="0">
                <a:solidFill>
                  <a:srgbClr val="585858"/>
                </a:solidFill>
                <a:latin typeface="Univers Next Pro" panose="020B0503030202020203" pitchFamily="34" charset="77"/>
                <a:ea typeface="+mn-ea"/>
                <a:cs typeface="+mn-cs"/>
              </a:rPr>
              <a:t> Diploma </a:t>
            </a:r>
            <a:r>
              <a:rPr lang="it-IT" sz="1600" b="0" dirty="0" err="1">
                <a:solidFill>
                  <a:srgbClr val="585858"/>
                </a:solidFill>
                <a:latin typeface="Univers Next Pro" panose="020B0503030202020203" pitchFamily="34" charset="77"/>
                <a:ea typeface="+mn-ea"/>
                <a:cs typeface="+mn-cs"/>
              </a:rPr>
              <a:t>within</a:t>
            </a:r>
            <a:r>
              <a:rPr lang="it-IT" sz="1600" b="0" dirty="0">
                <a:solidFill>
                  <a:srgbClr val="585858"/>
                </a:solidFill>
                <a:latin typeface="Univers Next Pro" panose="020B0503030202020203" pitchFamily="34" charset="77"/>
                <a:ea typeface="+mn-ea"/>
                <a:cs typeface="+mn-cs"/>
              </a:rPr>
              <a:t> the Double Degree </a:t>
            </a:r>
            <a:r>
              <a:rPr lang="it-IT" sz="1600" b="0" dirty="0" err="1">
                <a:solidFill>
                  <a:srgbClr val="585858"/>
                </a:solidFill>
                <a:latin typeface="Univers Next Pro" panose="020B0503030202020203" pitchFamily="34" charset="77"/>
                <a:ea typeface="+mn-ea"/>
                <a:cs typeface="+mn-cs"/>
              </a:rPr>
              <a:t>Programme</a:t>
            </a:r>
            <a:r>
              <a:rPr lang="it-IT" sz="1600" b="0" dirty="0">
                <a:solidFill>
                  <a:srgbClr val="585858"/>
                </a:solidFill>
                <a:latin typeface="Univers Next Pro" panose="020B0503030202020203" pitchFamily="34" charset="77"/>
                <a:ea typeface="+mn-ea"/>
                <a:cs typeface="+mn-cs"/>
              </a:rPr>
              <a:t>, </a:t>
            </a:r>
          </a:p>
          <a:p>
            <a:pPr>
              <a:lnSpc>
                <a:spcPct val="90000"/>
              </a:lnSpc>
              <a:spcBef>
                <a:spcPts val="700"/>
              </a:spcBef>
              <a:defRPr sz="1600">
                <a:latin typeface="+mj-lt"/>
                <a:ea typeface="+mj-ea"/>
                <a:cs typeface="+mj-cs"/>
                <a:sym typeface="Univers Next Pro"/>
              </a:defRPr>
            </a:pPr>
            <a:r>
              <a:rPr lang="it-IT" sz="1600" b="0" dirty="0" err="1">
                <a:solidFill>
                  <a:srgbClr val="585858"/>
                </a:solidFill>
                <a:latin typeface="Univers Next Pro" panose="020B0503030202020203" pitchFamily="34" charset="77"/>
                <a:ea typeface="+mn-ea"/>
                <a:cs typeface="+mn-cs"/>
              </a:rPr>
              <a:t>students</a:t>
            </a:r>
            <a:r>
              <a:rPr lang="it-IT" sz="1600" b="0" dirty="0">
                <a:solidFill>
                  <a:srgbClr val="585858"/>
                </a:solidFill>
                <a:latin typeface="Univers Next Pro" panose="020B0503030202020203" pitchFamily="34" charset="77"/>
                <a:ea typeface="+mn-ea"/>
                <a:cs typeface="+mn-cs"/>
              </a:rPr>
              <a:t> from CTU </a:t>
            </a:r>
            <a:r>
              <a:rPr lang="it-IT" sz="1600" b="0" dirty="0" err="1">
                <a:solidFill>
                  <a:srgbClr val="585858"/>
                </a:solidFill>
                <a:latin typeface="Univers Next Pro" panose="020B0503030202020203" pitchFamily="34" charset="77"/>
                <a:ea typeface="+mn-ea"/>
                <a:cs typeface="+mn-cs"/>
              </a:rPr>
              <a:t>Prague</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need</a:t>
            </a:r>
            <a:r>
              <a:rPr lang="it-IT" sz="1600" b="0" dirty="0">
                <a:solidFill>
                  <a:srgbClr val="585858"/>
                </a:solidFill>
                <a:latin typeface="Univers Next Pro" panose="020B0503030202020203" pitchFamily="34" charset="77"/>
                <a:ea typeface="+mn-ea"/>
                <a:cs typeface="+mn-cs"/>
              </a:rPr>
              <a:t> to </a:t>
            </a:r>
            <a:r>
              <a:rPr lang="it-IT" sz="1600" b="0" dirty="0" err="1">
                <a:solidFill>
                  <a:srgbClr val="585858"/>
                </a:solidFill>
                <a:latin typeface="Univers Next Pro" panose="020B0503030202020203" pitchFamily="34" charset="77"/>
                <a:ea typeface="+mn-ea"/>
                <a:cs typeface="+mn-cs"/>
              </a:rPr>
              <a:t>achieve</a:t>
            </a:r>
            <a:r>
              <a:rPr lang="it-IT" sz="1600" b="0" dirty="0">
                <a:solidFill>
                  <a:srgbClr val="585858"/>
                </a:solidFill>
                <a:latin typeface="Univers Next Pro" panose="020B0503030202020203" pitchFamily="34" charset="77"/>
                <a:ea typeface="+mn-ea"/>
                <a:cs typeface="+mn-cs"/>
              </a:rPr>
              <a:t>:</a:t>
            </a:r>
            <a:br>
              <a:rPr lang="it-IT" sz="1600" b="0" dirty="0">
                <a:solidFill>
                  <a:srgbClr val="585858"/>
                </a:solidFill>
                <a:latin typeface="Univers Next Pro" panose="020B0503030202020203" pitchFamily="34" charset="77"/>
                <a:ea typeface="+mn-ea"/>
                <a:cs typeface="+mn-cs"/>
              </a:rPr>
            </a:br>
            <a:br>
              <a:rPr lang="it-IT" sz="1600" b="0" dirty="0">
                <a:solidFill>
                  <a:srgbClr val="585858"/>
                </a:solidFill>
                <a:latin typeface="Univers Next Pro" panose="020B0503030202020203" pitchFamily="34" charset="77"/>
                <a:ea typeface="+mn-ea"/>
                <a:cs typeface="+mn-cs"/>
              </a:rPr>
            </a:br>
            <a:r>
              <a:rPr lang="it-IT" sz="1600" b="0" dirty="0">
                <a:solidFill>
                  <a:srgbClr val="585858"/>
                </a:solidFill>
                <a:latin typeface="Univers Next Pro" panose="020B0503030202020203" pitchFamily="34" charset="77"/>
                <a:ea typeface="+mn-ea"/>
                <a:cs typeface="+mn-cs"/>
              </a:rPr>
              <a:t>- 150 credits include </a:t>
            </a:r>
            <a:r>
              <a:rPr lang="it-IT" sz="1600" b="0" dirty="0" err="1">
                <a:solidFill>
                  <a:srgbClr val="585858"/>
                </a:solidFill>
                <a:latin typeface="Univers Next Pro" panose="020B0503030202020203" pitchFamily="34" charset="77"/>
                <a:ea typeface="+mn-ea"/>
                <a:cs typeface="+mn-cs"/>
              </a:rPr>
              <a:t>thesis</a:t>
            </a:r>
            <a:r>
              <a:rPr lang="it-IT" sz="1600" b="0" dirty="0">
                <a:solidFill>
                  <a:srgbClr val="585858"/>
                </a:solidFill>
                <a:latin typeface="Univers Next Pro" panose="020B0503030202020203" pitchFamily="34" charset="77"/>
                <a:ea typeface="+mn-ea"/>
                <a:cs typeface="+mn-cs"/>
              </a:rPr>
              <a:t> and internship</a:t>
            </a:r>
            <a:br>
              <a:rPr lang="it-IT" sz="1600" b="0" dirty="0">
                <a:solidFill>
                  <a:srgbClr val="585858"/>
                </a:solidFill>
                <a:latin typeface="Univers Next Pro" panose="020B0503030202020203" pitchFamily="34" charset="77"/>
                <a:ea typeface="+mn-ea"/>
                <a:cs typeface="+mn-cs"/>
              </a:rPr>
            </a:br>
            <a:r>
              <a:rPr lang="it-IT" sz="1600" b="0" dirty="0">
                <a:solidFill>
                  <a:srgbClr val="585858"/>
                </a:solidFill>
                <a:latin typeface="Univers Next Pro" panose="020B0503030202020203" pitchFamily="34" charset="77"/>
                <a:ea typeface="+mn-ea"/>
                <a:cs typeface="+mn-cs"/>
              </a:rPr>
              <a:t> - 60 credits of </a:t>
            </a:r>
            <a:r>
              <a:rPr lang="it-IT" sz="1600" b="0" dirty="0" err="1">
                <a:solidFill>
                  <a:srgbClr val="585858"/>
                </a:solidFill>
                <a:latin typeface="Univers Next Pro" panose="020B0503030202020203" pitchFamily="34" charset="77"/>
                <a:ea typeface="+mn-ea"/>
                <a:cs typeface="+mn-cs"/>
              </a:rPr>
              <a:t>teachings</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at</a:t>
            </a:r>
            <a:r>
              <a:rPr lang="it-IT" sz="1600" b="0" dirty="0">
                <a:solidFill>
                  <a:srgbClr val="585858"/>
                </a:solidFill>
                <a:latin typeface="Univers Next Pro" panose="020B0503030202020203" pitchFamily="34" charset="77"/>
                <a:ea typeface="+mn-ea"/>
                <a:cs typeface="+mn-cs"/>
              </a:rPr>
              <a:t> Polimi </a:t>
            </a:r>
            <a:r>
              <a:rPr lang="it-IT" sz="1600" b="0" dirty="0" err="1">
                <a:solidFill>
                  <a:srgbClr val="585858"/>
                </a:solidFill>
                <a:latin typeface="Univers Next Pro" panose="020B0503030202020203" pitchFamily="34" charset="77"/>
                <a:ea typeface="+mn-ea"/>
                <a:cs typeface="+mn-cs"/>
              </a:rPr>
              <a:t>selected</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within</a:t>
            </a:r>
            <a:r>
              <a:rPr lang="it-IT" sz="1600" b="0" dirty="0">
                <a:solidFill>
                  <a:srgbClr val="585858"/>
                </a:solidFill>
                <a:latin typeface="Univers Next Pro" panose="020B0503030202020203" pitchFamily="34" charset="77"/>
                <a:ea typeface="+mn-ea"/>
                <a:cs typeface="+mn-cs"/>
              </a:rPr>
              <a:t> the </a:t>
            </a:r>
            <a:r>
              <a:rPr lang="it-IT" sz="1600" b="0" dirty="0" err="1">
                <a:solidFill>
                  <a:srgbClr val="585858"/>
                </a:solidFill>
                <a:latin typeface="Univers Next Pro" panose="020B0503030202020203" pitchFamily="34" charset="77"/>
                <a:ea typeface="+mn-ea"/>
                <a:cs typeface="+mn-cs"/>
              </a:rPr>
              <a:t>programme</a:t>
            </a:r>
            <a:r>
              <a:rPr lang="it-IT" sz="1600" b="0" dirty="0">
                <a:solidFill>
                  <a:srgbClr val="585858"/>
                </a:solidFill>
                <a:latin typeface="Univers Next Pro" panose="020B0503030202020203" pitchFamily="34" charset="77"/>
                <a:ea typeface="+mn-ea"/>
                <a:cs typeface="+mn-cs"/>
              </a:rPr>
              <a:t> of the following Masters: Master in Architecture 1° </a:t>
            </a:r>
            <a:r>
              <a:rPr lang="it-IT" sz="1600" b="0" dirty="0" err="1">
                <a:solidFill>
                  <a:srgbClr val="585858"/>
                </a:solidFill>
                <a:latin typeface="Univers Next Pro" panose="020B0503030202020203" pitchFamily="34" charset="77"/>
                <a:ea typeface="+mn-ea"/>
                <a:cs typeface="+mn-cs"/>
              </a:rPr>
              <a:t>year</a:t>
            </a:r>
            <a:r>
              <a:rPr lang="it-IT" sz="1600" b="0" dirty="0">
                <a:solidFill>
                  <a:srgbClr val="585858"/>
                </a:solidFill>
                <a:latin typeface="Univers Next Pro" panose="020B0503030202020203" pitchFamily="34" charset="77"/>
                <a:ea typeface="+mn-ea"/>
                <a:cs typeface="+mn-cs"/>
              </a:rPr>
              <a:t>, Master in Architecture and Urban Design and Architecture – </a:t>
            </a:r>
            <a:r>
              <a:rPr lang="it-IT" sz="1600" b="0" dirty="0" err="1">
                <a:solidFill>
                  <a:srgbClr val="585858"/>
                </a:solidFill>
                <a:latin typeface="Univers Next Pro" panose="020B0503030202020203" pitchFamily="34" charset="77"/>
                <a:ea typeface="+mn-ea"/>
                <a:cs typeface="+mn-cs"/>
              </a:rPr>
              <a:t>Built</a:t>
            </a:r>
            <a:r>
              <a:rPr lang="it-IT" sz="1600" b="0" dirty="0">
                <a:solidFill>
                  <a:srgbClr val="585858"/>
                </a:solidFill>
                <a:latin typeface="Univers Next Pro" panose="020B0503030202020203" pitchFamily="34" charset="77"/>
                <a:ea typeface="+mn-ea"/>
                <a:cs typeface="+mn-cs"/>
              </a:rPr>
              <a:t> Environment – </a:t>
            </a:r>
            <a:r>
              <a:rPr lang="it-IT" sz="1600" b="0" dirty="0" err="1">
                <a:solidFill>
                  <a:srgbClr val="585858"/>
                </a:solidFill>
                <a:latin typeface="Univers Next Pro" panose="020B0503030202020203" pitchFamily="34" charset="77"/>
                <a:ea typeface="+mn-ea"/>
                <a:cs typeface="+mn-cs"/>
              </a:rPr>
              <a:t>Interiors</a:t>
            </a:r>
            <a:r>
              <a:rPr lang="it-IT" sz="1600" b="0" dirty="0">
                <a:solidFill>
                  <a:srgbClr val="585858"/>
                </a:solidFill>
                <a:latin typeface="Univers Next Pro" panose="020B0503030202020203" pitchFamily="34" charset="77"/>
                <a:ea typeface="+mn-ea"/>
                <a:cs typeface="+mn-cs"/>
              </a:rPr>
              <a:t> 2° </a:t>
            </a:r>
            <a:r>
              <a:rPr lang="it-IT" sz="1600" b="0" dirty="0" err="1">
                <a:solidFill>
                  <a:srgbClr val="585858"/>
                </a:solidFill>
                <a:latin typeface="Univers Next Pro" panose="020B0503030202020203" pitchFamily="34" charset="77"/>
                <a:ea typeface="+mn-ea"/>
                <a:cs typeface="+mn-cs"/>
              </a:rPr>
              <a:t>year</a:t>
            </a:r>
            <a:r>
              <a:rPr lang="it-IT" sz="1600" b="0" dirty="0">
                <a:solidFill>
                  <a:srgbClr val="585858"/>
                </a:solidFill>
                <a:latin typeface="Univers Next Pro" panose="020B0503030202020203" pitchFamily="34" charset="77"/>
                <a:ea typeface="+mn-ea"/>
                <a:cs typeface="+mn-cs"/>
              </a:rPr>
              <a:t> (for </a:t>
            </a:r>
            <a:r>
              <a:rPr lang="it-IT" sz="1600" b="0" dirty="0" err="1">
                <a:solidFill>
                  <a:srgbClr val="585858"/>
                </a:solidFill>
                <a:latin typeface="Univers Next Pro" panose="020B0503030202020203" pitchFamily="34" charset="77"/>
                <a:ea typeface="+mn-ea"/>
                <a:cs typeface="+mn-cs"/>
              </a:rPr>
              <a:t>ay</a:t>
            </a:r>
            <a:r>
              <a:rPr lang="it-IT" sz="1600" b="0" dirty="0">
                <a:solidFill>
                  <a:srgbClr val="585858"/>
                </a:solidFill>
                <a:latin typeface="Univers Next Pro" panose="020B0503030202020203" pitchFamily="34" charset="77"/>
                <a:ea typeface="+mn-ea"/>
                <a:cs typeface="+mn-cs"/>
              </a:rPr>
              <a:t> 2025/26 </a:t>
            </a:r>
            <a:r>
              <a:rPr lang="it-IT" sz="1600" b="0" dirty="0" err="1">
                <a:solidFill>
                  <a:srgbClr val="585858"/>
                </a:solidFill>
                <a:latin typeface="Univers Next Pro" panose="020B0503030202020203" pitchFamily="34" charset="77"/>
                <a:ea typeface="+mn-ea"/>
                <a:cs typeface="+mn-cs"/>
              </a:rPr>
              <a:t>only</a:t>
            </a:r>
            <a:r>
              <a:rPr lang="it-IT" sz="1600" b="0" dirty="0">
                <a:solidFill>
                  <a:srgbClr val="585858"/>
                </a:solidFill>
                <a:latin typeface="Univers Next Pro" panose="020B0503030202020203" pitchFamily="34" charset="77"/>
                <a:ea typeface="+mn-ea"/>
                <a:cs typeface="+mn-cs"/>
              </a:rPr>
              <a:t>)</a:t>
            </a:r>
            <a:br>
              <a:rPr lang="it-IT" sz="1600" b="0" dirty="0">
                <a:solidFill>
                  <a:srgbClr val="585858"/>
                </a:solidFill>
                <a:latin typeface="Univers Next Pro" panose="020B0503030202020203" pitchFamily="34" charset="77"/>
                <a:ea typeface="+mn-ea"/>
                <a:cs typeface="+mn-cs"/>
              </a:rPr>
            </a:br>
            <a:r>
              <a:rPr lang="it-IT" sz="1600" b="0" dirty="0">
                <a:solidFill>
                  <a:srgbClr val="585858"/>
                </a:solidFill>
                <a:latin typeface="Univers Next Pro" panose="020B0503030202020203" pitchFamily="34" charset="77"/>
                <a:ea typeface="+mn-ea"/>
                <a:cs typeface="+mn-cs"/>
              </a:rPr>
              <a:t> - work on a </a:t>
            </a:r>
            <a:r>
              <a:rPr lang="it-IT" sz="1600" b="0" dirty="0" err="1">
                <a:solidFill>
                  <a:srgbClr val="585858"/>
                </a:solidFill>
                <a:latin typeface="Univers Next Pro" panose="020B0503030202020203" pitchFamily="34" charset="77"/>
                <a:ea typeface="+mn-ea"/>
                <a:cs typeface="+mn-cs"/>
              </a:rPr>
              <a:t>thesis</a:t>
            </a:r>
            <a:r>
              <a:rPr lang="it-IT" sz="1600" b="0" dirty="0">
                <a:solidFill>
                  <a:srgbClr val="585858"/>
                </a:solidFill>
                <a:latin typeface="Univers Next Pro" panose="020B0503030202020203" pitchFamily="34" charset="77"/>
                <a:ea typeface="+mn-ea"/>
                <a:cs typeface="+mn-cs"/>
              </a:rPr>
              <a:t> with 2 </a:t>
            </a:r>
            <a:r>
              <a:rPr lang="it-IT" sz="1600" b="0" dirty="0" err="1">
                <a:solidFill>
                  <a:srgbClr val="585858"/>
                </a:solidFill>
                <a:latin typeface="Univers Next Pro" panose="020B0503030202020203" pitchFamily="34" charset="77"/>
                <a:ea typeface="+mn-ea"/>
                <a:cs typeface="+mn-cs"/>
              </a:rPr>
              <a:t>supervisors</a:t>
            </a:r>
            <a:r>
              <a:rPr lang="it-IT" sz="1600" b="0" dirty="0">
                <a:solidFill>
                  <a:srgbClr val="585858"/>
                </a:solidFill>
                <a:latin typeface="Univers Next Pro" panose="020B0503030202020203" pitchFamily="34" charset="77"/>
                <a:ea typeface="+mn-ea"/>
                <a:cs typeface="+mn-cs"/>
              </a:rPr>
              <a:t> (1 from Polimi and one from CTU)</a:t>
            </a:r>
            <a:br>
              <a:rPr lang="it-IT" sz="1600" b="0" dirty="0">
                <a:solidFill>
                  <a:srgbClr val="585858"/>
                </a:solidFill>
                <a:latin typeface="Univers Next Pro" panose="020B0503030202020203" pitchFamily="34" charset="77"/>
                <a:ea typeface="+mn-ea"/>
                <a:cs typeface="+mn-cs"/>
              </a:rPr>
            </a:br>
            <a:r>
              <a:rPr lang="it-IT" sz="1600" b="0" dirty="0">
                <a:solidFill>
                  <a:srgbClr val="585858"/>
                </a:solidFill>
                <a:latin typeface="Univers Next Pro" panose="020B0503030202020203" pitchFamily="34" charset="77"/>
                <a:ea typeface="+mn-ea"/>
                <a:cs typeface="+mn-cs"/>
              </a:rPr>
              <a:t> - defense the </a:t>
            </a:r>
            <a:r>
              <a:rPr lang="it-IT" sz="1600" b="0" dirty="0" err="1">
                <a:solidFill>
                  <a:srgbClr val="585858"/>
                </a:solidFill>
                <a:latin typeface="Univers Next Pro" panose="020B0503030202020203" pitchFamily="34" charset="77"/>
                <a:ea typeface="+mn-ea"/>
                <a:cs typeface="+mn-cs"/>
              </a:rPr>
              <a:t>thesis</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both</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at</a:t>
            </a:r>
            <a:r>
              <a:rPr lang="it-IT" sz="1600" b="0" dirty="0">
                <a:solidFill>
                  <a:srgbClr val="585858"/>
                </a:solidFill>
                <a:latin typeface="Univers Next Pro" panose="020B0503030202020203" pitchFamily="34" charset="77"/>
                <a:ea typeface="+mn-ea"/>
                <a:cs typeface="+mn-cs"/>
              </a:rPr>
              <a:t> Polimi and </a:t>
            </a:r>
            <a:r>
              <a:rPr lang="it-IT" sz="1600" b="0" dirty="0" err="1">
                <a:solidFill>
                  <a:srgbClr val="585858"/>
                </a:solidFill>
                <a:latin typeface="Univers Next Pro" panose="020B0503030202020203" pitchFamily="34" charset="77"/>
                <a:ea typeface="+mn-ea"/>
                <a:cs typeface="+mn-cs"/>
              </a:rPr>
              <a:t>at</a:t>
            </a:r>
            <a:r>
              <a:rPr lang="it-IT" sz="1600" b="0" dirty="0">
                <a:solidFill>
                  <a:srgbClr val="585858"/>
                </a:solidFill>
                <a:latin typeface="Univers Next Pro" panose="020B0503030202020203" pitchFamily="34" charset="77"/>
                <a:ea typeface="+mn-ea"/>
                <a:cs typeface="+mn-cs"/>
              </a:rPr>
              <a:t> CTU</a:t>
            </a:r>
            <a:br>
              <a:rPr lang="it-IT" sz="1600" b="0" dirty="0">
                <a:solidFill>
                  <a:srgbClr val="585858"/>
                </a:solidFill>
                <a:latin typeface="Univers Next Pro" panose="020B0503030202020203" pitchFamily="34" charset="77"/>
                <a:ea typeface="+mn-ea"/>
                <a:cs typeface="+mn-cs"/>
              </a:rPr>
            </a:br>
            <a:endParaRPr lang="it-IT" sz="1600" b="0" dirty="0">
              <a:solidFill>
                <a:srgbClr val="585858"/>
              </a:solidFill>
              <a:latin typeface="Univers Next Pro" panose="020B0503030202020203" pitchFamily="34" charset="77"/>
              <a:ea typeface="+mn-ea"/>
              <a:cs typeface="+mn-cs"/>
            </a:endParaRPr>
          </a:p>
          <a:p>
            <a:pPr>
              <a:lnSpc>
                <a:spcPct val="90000"/>
              </a:lnSpc>
              <a:spcBef>
                <a:spcPts val="700"/>
              </a:spcBef>
              <a:defRPr sz="1600">
                <a:latin typeface="+mj-lt"/>
                <a:ea typeface="+mj-ea"/>
                <a:cs typeface="+mj-cs"/>
                <a:sym typeface="Univers Next Pro"/>
              </a:defRPr>
            </a:pPr>
            <a:endParaRPr lang="it-IT" sz="1600" b="0" dirty="0">
              <a:latin typeface="Univers Next Pro" panose="020B0503030202020203" pitchFamily="34" charset="77"/>
              <a:ea typeface="+mn-ea"/>
              <a:cs typeface="+mn-cs"/>
            </a:endParaRPr>
          </a:p>
          <a:p>
            <a:pPr>
              <a:lnSpc>
                <a:spcPct val="90000"/>
              </a:lnSpc>
              <a:spcBef>
                <a:spcPts val="700"/>
              </a:spcBef>
              <a:defRPr sz="1600">
                <a:latin typeface="+mj-lt"/>
                <a:ea typeface="+mj-ea"/>
                <a:cs typeface="+mj-cs"/>
                <a:sym typeface="Univers Next Pro"/>
              </a:defRPr>
            </a:pPr>
            <a:r>
              <a:rPr lang="it-IT" sz="1600" b="0" dirty="0">
                <a:solidFill>
                  <a:srgbClr val="585858"/>
                </a:solidFill>
                <a:latin typeface="Univers Next Pro" panose="020B0503030202020203" pitchFamily="34" charset="77"/>
                <a:ea typeface="+mn-ea"/>
                <a:cs typeface="+mn-cs"/>
              </a:rPr>
              <a:t> - Professor Domenico Chizzoniti </a:t>
            </a:r>
            <a:r>
              <a:rPr lang="it-IT" sz="1600" b="0" dirty="0" err="1">
                <a:solidFill>
                  <a:srgbClr val="585858"/>
                </a:solidFill>
                <a:latin typeface="Univers Next Pro" panose="020B0503030202020203" pitchFamily="34" charset="77"/>
                <a:ea typeface="+mn-ea"/>
                <a:cs typeface="+mn-cs"/>
              </a:rPr>
              <a:t>is</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your</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referent</a:t>
            </a:r>
            <a:r>
              <a:rPr lang="it-IT" sz="1600" b="0" dirty="0">
                <a:solidFill>
                  <a:srgbClr val="585858"/>
                </a:solidFill>
                <a:latin typeface="Univers Next Pro" panose="020B0503030202020203" pitchFamily="34" charset="77"/>
                <a:ea typeface="+mn-ea"/>
                <a:cs typeface="+mn-cs"/>
              </a:rPr>
              <a:t> for the </a:t>
            </a:r>
            <a:r>
              <a:rPr lang="it-IT" sz="1600" b="0" dirty="0" err="1">
                <a:solidFill>
                  <a:srgbClr val="585858"/>
                </a:solidFill>
                <a:latin typeface="Univers Next Pro" panose="020B0503030202020203" pitchFamily="34" charset="77"/>
                <a:ea typeface="+mn-ea"/>
                <a:cs typeface="+mn-cs"/>
              </a:rPr>
              <a:t>academic</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path</a:t>
            </a:r>
            <a:endParaRPr lang="it-IT" sz="1600" b="0" dirty="0">
              <a:latin typeface="Univers Next Pro" panose="020B0503030202020203" pitchFamily="34" charset="77"/>
              <a:ea typeface="+mn-ea"/>
              <a:cs typeface="+mn-cs"/>
            </a:endParaRPr>
          </a:p>
          <a:p>
            <a:pPr>
              <a:lnSpc>
                <a:spcPct val="90000"/>
              </a:lnSpc>
              <a:spcBef>
                <a:spcPts val="700"/>
              </a:spcBef>
              <a:defRPr sz="1600">
                <a:latin typeface="+mj-lt"/>
                <a:ea typeface="+mj-ea"/>
                <a:cs typeface="+mj-cs"/>
                <a:sym typeface="Univers Next Pro"/>
              </a:defRPr>
            </a:pPr>
            <a:r>
              <a:rPr lang="it-IT" sz="1600" b="0" dirty="0">
                <a:solidFill>
                  <a:srgbClr val="585858"/>
                </a:solidFill>
                <a:latin typeface="Univers Next Pro" panose="020B0503030202020203" pitchFamily="34" charset="77"/>
                <a:ea typeface="+mn-ea"/>
                <a:cs typeface="+mn-cs"/>
              </a:rPr>
              <a:t> - The Double Degree </a:t>
            </a:r>
            <a:r>
              <a:rPr lang="it-IT" sz="1600" b="0" dirty="0" err="1">
                <a:solidFill>
                  <a:srgbClr val="585858"/>
                </a:solidFill>
                <a:latin typeface="Univers Next Pro" panose="020B0503030202020203" pitchFamily="34" charset="77"/>
                <a:ea typeface="+mn-ea"/>
                <a:cs typeface="+mn-cs"/>
              </a:rPr>
              <a:t>programme</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is</a:t>
            </a:r>
            <a:r>
              <a:rPr lang="it-IT" sz="1600" b="0" dirty="0">
                <a:solidFill>
                  <a:srgbClr val="585858"/>
                </a:solidFill>
                <a:latin typeface="Univers Next Pro" panose="020B0503030202020203" pitchFamily="34" charset="77"/>
                <a:ea typeface="+mn-ea"/>
                <a:cs typeface="+mn-cs"/>
              </a:rPr>
              <a:t> </a:t>
            </a:r>
            <a:r>
              <a:rPr lang="it-IT" sz="1600" b="0" dirty="0" err="1">
                <a:solidFill>
                  <a:srgbClr val="585858"/>
                </a:solidFill>
                <a:latin typeface="Univers Next Pro" panose="020B0503030202020203" pitchFamily="34" charset="77"/>
                <a:ea typeface="+mn-ea"/>
                <a:cs typeface="+mn-cs"/>
              </a:rPr>
              <a:t>carried</a:t>
            </a:r>
            <a:r>
              <a:rPr lang="it-IT" sz="1600" b="0" dirty="0">
                <a:solidFill>
                  <a:srgbClr val="585858"/>
                </a:solidFill>
                <a:latin typeface="Univers Next Pro" panose="020B0503030202020203" pitchFamily="34" charset="77"/>
                <a:ea typeface="+mn-ea"/>
                <a:cs typeface="+mn-cs"/>
              </a:rPr>
              <a:t> out in the Leonardo Campus, </a:t>
            </a:r>
            <a:r>
              <a:rPr lang="it-IT" sz="1600" b="0">
                <a:solidFill>
                  <a:srgbClr val="585858"/>
                </a:solidFill>
                <a:latin typeface="Univers Next Pro" panose="020B0503030202020203" pitchFamily="34" charset="77"/>
                <a:ea typeface="+mn-ea"/>
                <a:cs typeface="+mn-cs"/>
              </a:rPr>
              <a:t>MIlan</a:t>
            </a:r>
            <a:br>
              <a:rPr lang="it-IT" sz="1600" dirty="0">
                <a:solidFill>
                  <a:srgbClr val="585858"/>
                </a:solidFill>
                <a:latin typeface="Univers Next Pro" panose="020B0503030202020203" pitchFamily="34" charset="77"/>
                <a:ea typeface="+mn-ea"/>
                <a:cs typeface="+mn-cs"/>
              </a:rPr>
            </a:br>
            <a:endParaRPr sz="2100" dirty="0"/>
          </a:p>
        </p:txBody>
      </p:sp>
    </p:spTree>
    <p:extLst>
      <p:ext uri="{BB962C8B-B14F-4D97-AF65-F5344CB8AC3E}">
        <p14:creationId xmlns:p14="http://schemas.microsoft.com/office/powerpoint/2010/main" val="200662853"/>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Segnaposto testo 1"/>
          <p:cNvSpPr txBox="1">
            <a:spLocks noGrp="1"/>
          </p:cNvSpPr>
          <p:nvPr>
            <p:ph type="body" sz="quarter" idx="1"/>
          </p:nvPr>
        </p:nvSpPr>
        <p:spPr>
          <a:xfrm>
            <a:off x="295564" y="1200727"/>
            <a:ext cx="8248072" cy="4073237"/>
          </a:xfrm>
          <a:prstGeom prst="rect">
            <a:avLst/>
          </a:prstGeom>
        </p:spPr>
        <p:txBody>
          <a:bodyPr>
            <a:normAutofit/>
          </a:bodyPr>
          <a:lstStyle/>
          <a:p>
            <a:pPr defTabSz="493776">
              <a:spcBef>
                <a:spcPts val="500"/>
              </a:spcBef>
              <a:defRPr sz="972" b="1"/>
            </a:pPr>
            <a:r>
              <a:rPr sz="1200" dirty="0"/>
              <a:t>COURSES FROM THE FIRST YEAR OF THE PROGRAMME:</a:t>
            </a:r>
          </a:p>
          <a:p>
            <a:pPr defTabSz="493776">
              <a:spcBef>
                <a:spcPts val="500"/>
              </a:spcBef>
              <a:defRPr sz="972" b="1"/>
            </a:pPr>
            <a:r>
              <a:rPr sz="1200" dirty="0"/>
              <a:t>NEW MASTER IN ARCHITECTURE  - 4 TRACKS</a:t>
            </a:r>
          </a:p>
          <a:p>
            <a:pPr defTabSz="493776">
              <a:spcBef>
                <a:spcPts val="500"/>
              </a:spcBef>
              <a:defRPr sz="972"/>
            </a:pPr>
            <a:r>
              <a:rPr sz="1200" dirty="0"/>
              <a:t>Milano Leonardo Campus</a:t>
            </a:r>
          </a:p>
          <a:p>
            <a:pPr defTabSz="493776">
              <a:spcBef>
                <a:spcPts val="500"/>
              </a:spcBef>
              <a:defRPr sz="972"/>
            </a:pPr>
            <a:endParaRPr sz="1200" dirty="0"/>
          </a:p>
          <a:p>
            <a:pPr defTabSz="493776">
              <a:spcBef>
                <a:spcPts val="500"/>
              </a:spcBef>
              <a:defRPr sz="972"/>
            </a:pPr>
            <a:r>
              <a:rPr sz="1200" dirty="0"/>
              <a:t> - Architecture and Interior Space</a:t>
            </a:r>
          </a:p>
          <a:p>
            <a:pPr defTabSz="493776">
              <a:spcBef>
                <a:spcPts val="500"/>
              </a:spcBef>
              <a:defRPr sz="972"/>
            </a:pPr>
            <a:r>
              <a:rPr sz="1200" dirty="0"/>
              <a:t> - Architecture and Urban Design</a:t>
            </a:r>
          </a:p>
          <a:p>
            <a:pPr defTabSz="493776">
              <a:spcBef>
                <a:spcPts val="500"/>
              </a:spcBef>
              <a:defRPr sz="972"/>
            </a:pPr>
            <a:r>
              <a:rPr sz="1200" dirty="0"/>
              <a:t>	   - Architecture, Heritage and Built Environment</a:t>
            </a:r>
          </a:p>
          <a:p>
            <a:pPr defTabSz="493776">
              <a:spcBef>
                <a:spcPts val="500"/>
              </a:spcBef>
              <a:defRPr sz="972"/>
            </a:pPr>
            <a:r>
              <a:rPr sz="1200" dirty="0"/>
              <a:t> - Architecture and Environment</a:t>
            </a:r>
          </a:p>
        </p:txBody>
      </p:sp>
      <p:sp>
        <p:nvSpPr>
          <p:cNvPr id="1089" name="Numero diapositiva"/>
          <p:cNvSpPr txBox="1">
            <a:spLocks noGrp="1"/>
          </p:cNvSpPr>
          <p:nvPr>
            <p:ph type="sldNum" sz="quarter" idx="4294967295"/>
          </p:nvPr>
        </p:nvSpPr>
        <p:spPr>
          <a:xfrm>
            <a:off x="173565" y="6459588"/>
            <a:ext cx="258624" cy="248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defRPr>
                <a:solidFill>
                  <a:srgbClr val="FFFFFF"/>
                </a:solidFill>
              </a:defRPr>
            </a:lvl1pPr>
          </a:lstStyle>
          <a:p>
            <a:fld id="{86CB4B4D-7CA3-9044-876B-883B54F8677D}" type="slidenum">
              <a:t>35</a:t>
            </a:fl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Segnaposto testo 1"/>
          <p:cNvSpPr txBox="1">
            <a:spLocks noGrp="1"/>
          </p:cNvSpPr>
          <p:nvPr>
            <p:ph type="body" sz="quarter" idx="1"/>
          </p:nvPr>
        </p:nvSpPr>
        <p:spPr>
          <a:xfrm>
            <a:off x="738909" y="1459345"/>
            <a:ext cx="7546109" cy="3546763"/>
          </a:xfrm>
          <a:prstGeom prst="rect">
            <a:avLst/>
          </a:prstGeom>
        </p:spPr>
        <p:txBody>
          <a:bodyPr>
            <a:normAutofit/>
          </a:bodyPr>
          <a:lstStyle/>
          <a:p>
            <a:pPr defTabSz="374904">
              <a:spcBef>
                <a:spcPts val="400"/>
              </a:spcBef>
              <a:defRPr sz="738" b="1"/>
            </a:pPr>
            <a:r>
              <a:rPr sz="1200" dirty="0"/>
              <a:t>COURSES FROM THE SECOND YEAR OF THE PROGRAMME :</a:t>
            </a:r>
          </a:p>
          <a:p>
            <a:pPr defTabSz="374904">
              <a:spcBef>
                <a:spcPts val="400"/>
              </a:spcBef>
              <a:defRPr sz="738" b="1"/>
            </a:pPr>
            <a:r>
              <a:rPr sz="1200" dirty="0"/>
              <a:t>MASTER IN ARCHITECTURE - BUILT ENVIRONMENT – INTERIORS </a:t>
            </a:r>
          </a:p>
          <a:p>
            <a:pPr defTabSz="374904">
              <a:spcBef>
                <a:spcPts val="400"/>
              </a:spcBef>
              <a:defRPr sz="738"/>
            </a:pPr>
            <a:r>
              <a:rPr sz="1200" dirty="0"/>
              <a:t>Milano Leonardo Campus</a:t>
            </a:r>
          </a:p>
          <a:p>
            <a:pPr defTabSz="374904">
              <a:spcBef>
                <a:spcPts val="400"/>
              </a:spcBef>
              <a:defRPr sz="738"/>
            </a:pPr>
            <a:endParaRPr sz="1200" dirty="0"/>
          </a:p>
          <a:p>
            <a:pPr defTabSz="374904">
              <a:spcBef>
                <a:spcPts val="400"/>
              </a:spcBef>
              <a:defRPr sz="738"/>
            </a:pPr>
            <a:r>
              <a:rPr sz="1200" dirty="0"/>
              <a:t>The </a:t>
            </a:r>
            <a:r>
              <a:rPr sz="1200" dirty="0" err="1"/>
              <a:t>Programme</a:t>
            </a:r>
            <a:r>
              <a:rPr sz="1200" dirty="0"/>
              <a:t> provides advanced training in the field of Architectural Design with the aim to graduate practitioners able to change and to transform the built environment in its physical, architectural elements, empowering architectural resilience and affordance. The focus is on the regeneration of urban fabric, as well as of fragile territories, on interventions of building extensions and transformation, restoration and enhancement.</a:t>
            </a:r>
          </a:p>
          <a:p>
            <a:pPr defTabSz="374904">
              <a:spcBef>
                <a:spcPts val="400"/>
              </a:spcBef>
              <a:defRPr sz="574"/>
            </a:pPr>
            <a:endParaRPr sz="1200" dirty="0"/>
          </a:p>
          <a:p>
            <a:pPr defTabSz="374904">
              <a:spcBef>
                <a:spcPts val="400"/>
              </a:spcBef>
              <a:defRPr sz="574"/>
            </a:pPr>
            <a:r>
              <a:rPr sz="1200" u="sng" dirty="0" err="1">
                <a:solidFill>
                  <a:srgbClr val="0563C1"/>
                </a:solidFill>
                <a:uFill>
                  <a:solidFill>
                    <a:srgbClr val="0563C1"/>
                  </a:solidFill>
                </a:uFill>
                <a:hlinkClick r:id="rId2"/>
              </a:rPr>
              <a:t>Programme</a:t>
            </a:r>
            <a:r>
              <a:rPr sz="1200" u="sng" dirty="0">
                <a:solidFill>
                  <a:srgbClr val="0563C1"/>
                </a:solidFill>
                <a:uFill>
                  <a:solidFill>
                    <a:srgbClr val="0563C1"/>
                  </a:solidFill>
                </a:uFill>
                <a:hlinkClick r:id="rId2"/>
              </a:rPr>
              <a:t> of the Courses</a:t>
            </a:r>
          </a:p>
          <a:p>
            <a:pPr defTabSz="374904">
              <a:spcBef>
                <a:spcPts val="400"/>
              </a:spcBef>
              <a:defRPr sz="574"/>
            </a:pPr>
            <a:r>
              <a:rPr sz="1200" u="sng" dirty="0">
                <a:solidFill>
                  <a:srgbClr val="0563C1"/>
                </a:solidFill>
                <a:uFill>
                  <a:solidFill>
                    <a:srgbClr val="0563C1"/>
                  </a:solidFill>
                </a:uFill>
                <a:hlinkClick r:id="rId2"/>
              </a:rPr>
              <a:t> ihttps://www4.ceda.polimi.it/manifesti/manifesti/controller/ManifestoPublic.do</a:t>
            </a:r>
            <a:endParaRPr sz="1050" u="sng" dirty="0">
              <a:solidFill>
                <a:srgbClr val="0563C1"/>
              </a:solidFill>
              <a:uFill>
                <a:solidFill>
                  <a:srgbClr val="0563C1"/>
                </a:solidFill>
              </a:uFill>
              <a:hlinkClick r:id="rId2"/>
            </a:endParaRPr>
          </a:p>
        </p:txBody>
      </p:sp>
      <p:sp>
        <p:nvSpPr>
          <p:cNvPr id="1092" name="Numero diapositiva"/>
          <p:cNvSpPr txBox="1">
            <a:spLocks noGrp="1"/>
          </p:cNvSpPr>
          <p:nvPr>
            <p:ph type="sldNum" sz="quarter" idx="4294967295"/>
          </p:nvPr>
        </p:nvSpPr>
        <p:spPr>
          <a:xfrm>
            <a:off x="173565" y="6459588"/>
            <a:ext cx="258624" cy="24830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defRPr>
                <a:solidFill>
                  <a:srgbClr val="FFFFFF"/>
                </a:solidFill>
              </a:defRPr>
            </a:lvl1pPr>
          </a:lstStyle>
          <a:p>
            <a:fld id="{86CB4B4D-7CA3-9044-876B-883B54F8677D}" type="slidenum">
              <a:t>36</a:t>
            </a:fld>
            <a:endParaRP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Segnaposto testo 1"/>
          <p:cNvSpPr txBox="1">
            <a:spLocks noGrp="1"/>
          </p:cNvSpPr>
          <p:nvPr>
            <p:ph type="body" sz="quarter" idx="1"/>
          </p:nvPr>
        </p:nvSpPr>
        <p:spPr>
          <a:xfrm>
            <a:off x="1469400" y="1893455"/>
            <a:ext cx="6649364" cy="2387583"/>
          </a:xfrm>
          <a:prstGeom prst="rect">
            <a:avLst/>
          </a:prstGeom>
        </p:spPr>
        <p:txBody>
          <a:bodyPr>
            <a:normAutofit/>
          </a:bodyPr>
          <a:lstStyle/>
          <a:p>
            <a:pPr defTabSz="429768">
              <a:spcBef>
                <a:spcPts val="400"/>
              </a:spcBef>
              <a:defRPr sz="846" b="1"/>
            </a:pPr>
            <a:r>
              <a:rPr sz="1200" dirty="0"/>
              <a:t>COURSES FROM THE SECOND YEAR OF THE PROGRAMME :</a:t>
            </a:r>
          </a:p>
          <a:p>
            <a:pPr defTabSz="429768">
              <a:spcBef>
                <a:spcPts val="400"/>
              </a:spcBef>
              <a:defRPr sz="846" b="1"/>
            </a:pPr>
            <a:r>
              <a:rPr sz="1200" dirty="0"/>
              <a:t>MASTER IN ARCHITECTURE AND URBAN DESIGN </a:t>
            </a:r>
          </a:p>
          <a:p>
            <a:pPr defTabSz="429768">
              <a:spcBef>
                <a:spcPts val="400"/>
              </a:spcBef>
              <a:defRPr sz="846"/>
            </a:pPr>
            <a:r>
              <a:rPr sz="1200" dirty="0"/>
              <a:t>Milano Leonardo Campus </a:t>
            </a:r>
          </a:p>
          <a:p>
            <a:pPr defTabSz="429768">
              <a:spcBef>
                <a:spcPts val="400"/>
              </a:spcBef>
              <a:defRPr sz="846"/>
            </a:pPr>
            <a:r>
              <a:rPr sz="1200" dirty="0"/>
              <a:t>The </a:t>
            </a:r>
            <a:r>
              <a:rPr sz="1200" dirty="0" err="1"/>
              <a:t>programme</a:t>
            </a:r>
            <a:r>
              <a:rPr sz="1200" dirty="0"/>
              <a:t> provides an advanced training in the field of Architectural Design and develops design competences based on the Italian tradition, facing different housing cultures, the new forms and spaces of contemporary cities, the development of new urban settlements in developing countries, the innovation in building techniques and environmental sustainability.</a:t>
            </a:r>
          </a:p>
          <a:p>
            <a:pPr defTabSz="429768">
              <a:spcBef>
                <a:spcPts val="400"/>
              </a:spcBef>
              <a:defRPr sz="658"/>
            </a:pPr>
            <a:endParaRPr sz="1200" dirty="0"/>
          </a:p>
          <a:p>
            <a:pPr defTabSz="429768">
              <a:spcBef>
                <a:spcPts val="400"/>
              </a:spcBef>
              <a:defRPr sz="658"/>
            </a:pPr>
            <a:r>
              <a:rPr sz="1200" u="sng" dirty="0" err="1">
                <a:solidFill>
                  <a:srgbClr val="0563C1"/>
                </a:solidFill>
                <a:uFill>
                  <a:solidFill>
                    <a:srgbClr val="0563C1"/>
                  </a:solidFill>
                </a:uFill>
                <a:hlinkClick r:id="rId2"/>
              </a:rPr>
              <a:t>Programme</a:t>
            </a:r>
            <a:r>
              <a:rPr sz="1200" u="sng" dirty="0">
                <a:solidFill>
                  <a:srgbClr val="0563C1"/>
                </a:solidFill>
                <a:uFill>
                  <a:solidFill>
                    <a:srgbClr val="0563C1"/>
                  </a:solidFill>
                </a:uFill>
                <a:hlinkClick r:id="rId2"/>
              </a:rPr>
              <a:t> of the Courses </a:t>
            </a:r>
          </a:p>
          <a:p>
            <a:pPr defTabSz="429768">
              <a:spcBef>
                <a:spcPts val="400"/>
              </a:spcBef>
              <a:defRPr sz="658"/>
            </a:pPr>
            <a:r>
              <a:rPr u="sng" dirty="0">
                <a:solidFill>
                  <a:srgbClr val="0563C1"/>
                </a:solidFill>
                <a:uFill>
                  <a:solidFill>
                    <a:srgbClr val="0563C1"/>
                  </a:solidFill>
                </a:uFill>
                <a:hlinkClick r:id="rId2"/>
              </a:rPr>
              <a:t>https://www4.ceda.polimi.it/manifesti/manifesti/controller/ManifestoPublic.do</a:t>
            </a:r>
          </a:p>
        </p:txBody>
      </p:sp>
      <p:sp>
        <p:nvSpPr>
          <p:cNvPr id="1095" name="CasellaDiTesto 3"/>
          <p:cNvSpPr txBox="1"/>
          <p:nvPr/>
        </p:nvSpPr>
        <p:spPr>
          <a:xfrm>
            <a:off x="225252" y="6459588"/>
            <a:ext cx="242571" cy="241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lnSpc>
                <a:spcPct val="100000"/>
              </a:lnSpc>
              <a:defRPr sz="1000" b="0">
                <a:solidFill>
                  <a:srgbClr val="FFFFFF"/>
                </a:solidFill>
                <a:latin typeface="PT Sans"/>
                <a:ea typeface="PT Sans"/>
                <a:cs typeface="PT Sans"/>
                <a:sym typeface="PT Sans"/>
              </a:defRPr>
            </a:lvl1pPr>
          </a:lstStyle>
          <a:p>
            <a:fld id="{86CB4B4D-7CA3-9044-876B-883B54F8677D}" type="slidenum">
              <a:t>37</a:t>
            </a:fld>
            <a:endParaRP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7" name="Immagine 2" descr="Immagine 2"/>
          <p:cNvPicPr>
            <a:picLocks noChangeAspect="1"/>
          </p:cNvPicPr>
          <p:nvPr/>
        </p:nvPicPr>
        <p:blipFill>
          <a:blip r:embed="rId2"/>
          <a:srcRect l="17851" t="17851" r="17851" b="17851"/>
          <a:stretch>
            <a:fillRect/>
          </a:stretch>
        </p:blipFill>
        <p:spPr>
          <a:xfrm>
            <a:off x="-3561787" y="-846103"/>
            <a:ext cx="12705204" cy="7146321"/>
          </a:xfrm>
          <a:prstGeom prst="rect">
            <a:avLst/>
          </a:prstGeom>
          <a:ln w="12700">
            <a:miter lim="400000"/>
          </a:ln>
        </p:spPr>
      </p:pic>
      <p:sp>
        <p:nvSpPr>
          <p:cNvPr id="1098" name="Rettangolo 1"/>
          <p:cNvSpPr txBox="1"/>
          <p:nvPr/>
        </p:nvSpPr>
        <p:spPr>
          <a:xfrm>
            <a:off x="5278119" y="2962655"/>
            <a:ext cx="3624421" cy="13675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85800">
              <a:lnSpc>
                <a:spcPct val="107000"/>
              </a:lnSpc>
              <a:spcBef>
                <a:spcPts val="600"/>
              </a:spcBef>
              <a:defRPr sz="2700">
                <a:solidFill>
                  <a:srgbClr val="475968"/>
                </a:solidFill>
                <a:latin typeface="Brandon Grotesque Black"/>
                <a:ea typeface="Brandon Grotesque Black"/>
                <a:cs typeface="Brandon Grotesque Black"/>
                <a:sym typeface="Brandon Grotesque Black"/>
              </a:defRPr>
            </a:pPr>
            <a:r>
              <a:t>THE POLITECNICO </a:t>
            </a:r>
            <a:br/>
            <a:r>
              <a:rPr>
                <a:latin typeface="Brandon Grotesque Regular"/>
                <a:ea typeface="Brandon Grotesque Regular"/>
                <a:cs typeface="Brandon Grotesque Regular"/>
                <a:sym typeface="Brandon Grotesque Regular"/>
              </a:rPr>
              <a:t>FULFILLING EXPERIENCE</a:t>
            </a:r>
          </a:p>
        </p:txBody>
      </p:sp>
      <p:pic>
        <p:nvPicPr>
          <p:cNvPr id="1099" name="Immagine" descr="Immagine"/>
          <p:cNvPicPr>
            <a:picLocks noChangeAspect="1"/>
          </p:cNvPicPr>
          <p:nvPr/>
        </p:nvPicPr>
        <p:blipFill>
          <a:blip r:embed="rId3">
            <a:alphaModFix amt="5311"/>
          </a:blip>
          <a:srcRect b="7488"/>
          <a:stretch>
            <a:fillRect/>
          </a:stretch>
        </p:blipFill>
        <p:spPr>
          <a:xfrm>
            <a:off x="-1626210" y="60935"/>
            <a:ext cx="6659195" cy="6231702"/>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 name="Titolo 1"/>
          <p:cNvSpPr txBox="1"/>
          <p:nvPr/>
        </p:nvSpPr>
        <p:spPr>
          <a:xfrm>
            <a:off x="1492818" y="956307"/>
            <a:ext cx="6158360"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342900">
              <a:lnSpc>
                <a:spcPct val="90000"/>
              </a:lnSpc>
              <a:defRPr sz="2100">
                <a:solidFill>
                  <a:srgbClr val="475968"/>
                </a:solidFill>
                <a:latin typeface="Brandon Grotesque Black"/>
                <a:ea typeface="Brandon Grotesque Black"/>
                <a:cs typeface="Brandon Grotesque Black"/>
                <a:sym typeface="Brandon Grotesque Black"/>
              </a:defRPr>
            </a:lvl1pPr>
          </a:lstStyle>
          <a:p>
            <a:r>
              <a:t>EXTRA CURRICULAR ACTIVITIES</a:t>
            </a:r>
          </a:p>
        </p:txBody>
      </p:sp>
      <p:sp>
        <p:nvSpPr>
          <p:cNvPr id="1102" name="Segnaposto testo 2"/>
          <p:cNvSpPr txBox="1"/>
          <p:nvPr/>
        </p:nvSpPr>
        <p:spPr>
          <a:xfrm>
            <a:off x="1393230" y="2355489"/>
            <a:ext cx="2956561" cy="23053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71450" indent="-171450" defTabSz="685800">
              <a:lnSpc>
                <a:spcPct val="90000"/>
              </a:lnSpc>
              <a:spcBef>
                <a:spcPts val="700"/>
              </a:spcBef>
              <a:buSzPct val="100000"/>
              <a:buFont typeface="Arial"/>
              <a:buChar char="•"/>
              <a:defRPr sz="2100">
                <a:solidFill>
                  <a:srgbClr val="A6A6A6"/>
                </a:solidFill>
              </a:defRPr>
            </a:pPr>
            <a:r>
              <a:t>EXHIBITIONS AT THE GALLERIA DEL PROGETTO</a:t>
            </a:r>
          </a:p>
          <a:p>
            <a:pPr marL="171450" indent="-171450" defTabSz="685800">
              <a:lnSpc>
                <a:spcPct val="90000"/>
              </a:lnSpc>
              <a:spcBef>
                <a:spcPts val="700"/>
              </a:spcBef>
              <a:buSzPct val="100000"/>
              <a:buFont typeface="Arial"/>
              <a:buChar char="•"/>
              <a:defRPr sz="2100">
                <a:solidFill>
                  <a:srgbClr val="A6A6A6"/>
                </a:solidFill>
              </a:defRPr>
            </a:pPr>
            <a:r>
              <a:t>SEMINARS - LECTURES</a:t>
            </a:r>
          </a:p>
          <a:p>
            <a:pPr marL="171450" indent="-171450" defTabSz="685800">
              <a:lnSpc>
                <a:spcPct val="90000"/>
              </a:lnSpc>
              <a:spcBef>
                <a:spcPts val="700"/>
              </a:spcBef>
              <a:buSzPct val="100000"/>
              <a:buFont typeface="Arial"/>
              <a:buChar char="•"/>
              <a:defRPr sz="2100">
                <a:solidFill>
                  <a:srgbClr val="A6A6A6"/>
                </a:solidFill>
              </a:defRPr>
            </a:pPr>
            <a:endParaRPr/>
          </a:p>
        </p:txBody>
      </p:sp>
      <p:sp>
        <p:nvSpPr>
          <p:cNvPr id="1103" name="Segnaposto testo 3"/>
          <p:cNvSpPr txBox="1"/>
          <p:nvPr/>
        </p:nvSpPr>
        <p:spPr>
          <a:xfrm>
            <a:off x="4694618" y="2355489"/>
            <a:ext cx="2956561" cy="1390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171450" indent="-171450" defTabSz="685800">
              <a:lnSpc>
                <a:spcPct val="90000"/>
              </a:lnSpc>
              <a:spcBef>
                <a:spcPts val="700"/>
              </a:spcBef>
              <a:buSzPct val="100000"/>
              <a:buFont typeface="Arial"/>
              <a:buChar char="•"/>
              <a:defRPr sz="2100">
                <a:solidFill>
                  <a:srgbClr val="A6A6A6"/>
                </a:solidFill>
              </a:defRPr>
            </a:pPr>
            <a:r>
              <a:t>ARCH WEEK </a:t>
            </a:r>
          </a:p>
          <a:p>
            <a:pPr marL="171450" indent="-171450" defTabSz="685800">
              <a:lnSpc>
                <a:spcPct val="90000"/>
              </a:lnSpc>
              <a:spcBef>
                <a:spcPts val="700"/>
              </a:spcBef>
              <a:buSzPct val="100000"/>
              <a:buFont typeface="Arial"/>
              <a:buChar char="•"/>
              <a:defRPr sz="2100">
                <a:solidFill>
                  <a:srgbClr val="A6A6A6"/>
                </a:solidFill>
              </a:defRPr>
            </a:pPr>
            <a:r>
              <a:t>STUDY TRIPS </a:t>
            </a:r>
          </a:p>
          <a:p>
            <a:pPr marL="171450" indent="-171450" defTabSz="685800">
              <a:lnSpc>
                <a:spcPct val="90000"/>
              </a:lnSpc>
              <a:spcBef>
                <a:spcPts val="700"/>
              </a:spcBef>
              <a:buSzPct val="100000"/>
              <a:buFont typeface="Arial"/>
              <a:buChar char="•"/>
              <a:defRPr sz="2100">
                <a:solidFill>
                  <a:srgbClr val="A6A6A6"/>
                </a:solidFill>
              </a:defRPr>
            </a:pPr>
            <a:r>
              <a:t>CULTURE AND SPORTS</a:t>
            </a:r>
          </a:p>
        </p:txBody>
      </p:sp>
      <p:sp>
        <p:nvSpPr>
          <p:cNvPr id="1104"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39</a:t>
            </a:fld>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 name="Titolo 2"/>
          <p:cNvSpPr txBox="1"/>
          <p:nvPr/>
        </p:nvSpPr>
        <p:spPr>
          <a:xfrm>
            <a:off x="1492818" y="956307"/>
            <a:ext cx="6158360" cy="3752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475968"/>
                </a:solidFill>
              </a:defRPr>
            </a:lvl1pPr>
          </a:lstStyle>
          <a:p>
            <a:r>
              <a:t>A COMMUNITY OF 50,000 PEOPLE</a:t>
            </a:r>
          </a:p>
        </p:txBody>
      </p:sp>
      <p:sp>
        <p:nvSpPr>
          <p:cNvPr id="928" name="CasellaDiTesto 6"/>
          <p:cNvSpPr txBox="1"/>
          <p:nvPr/>
        </p:nvSpPr>
        <p:spPr>
          <a:xfrm>
            <a:off x="815154" y="3133493"/>
            <a:ext cx="2718668"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Architecture</a:t>
            </a:r>
          </a:p>
        </p:txBody>
      </p:sp>
      <p:sp>
        <p:nvSpPr>
          <p:cNvPr id="929" name="CasellaDiTesto 7"/>
          <p:cNvSpPr txBox="1"/>
          <p:nvPr/>
        </p:nvSpPr>
        <p:spPr>
          <a:xfrm>
            <a:off x="4617718" y="2258532"/>
            <a:ext cx="1759665" cy="564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defTabSz="685800">
              <a:defRPr sz="1600"/>
            </a:lvl1pPr>
          </a:lstStyle>
          <a:p>
            <a:r>
              <a:t>Professors &amp; Researchers</a:t>
            </a:r>
          </a:p>
        </p:txBody>
      </p:sp>
      <p:sp>
        <p:nvSpPr>
          <p:cNvPr id="930" name="CasellaDiTesto 8"/>
          <p:cNvSpPr txBox="1"/>
          <p:nvPr/>
        </p:nvSpPr>
        <p:spPr>
          <a:xfrm>
            <a:off x="6535729" y="2263106"/>
            <a:ext cx="1759665" cy="313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b">
            <a:spAutoFit/>
          </a:bodyPr>
          <a:lstStyle>
            <a:lvl1pPr defTabSz="685800">
              <a:defRPr sz="1600"/>
            </a:lvl1pPr>
          </a:lstStyle>
          <a:p>
            <a:r>
              <a:t>Students</a:t>
            </a:r>
          </a:p>
        </p:txBody>
      </p:sp>
      <p:sp>
        <p:nvSpPr>
          <p:cNvPr id="931" name="CasellaDiTesto 9"/>
          <p:cNvSpPr txBox="1"/>
          <p:nvPr/>
        </p:nvSpPr>
        <p:spPr>
          <a:xfrm>
            <a:off x="4617720" y="3133493"/>
            <a:ext cx="175966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Univers Next Pro Light"/>
                <a:ea typeface="Univers Next Pro Light"/>
                <a:cs typeface="Univers Next Pro Light"/>
                <a:sym typeface="Univers Next Pro Light"/>
              </a:defRPr>
            </a:lvl1pPr>
          </a:lstStyle>
          <a:p>
            <a:r>
              <a:t>400</a:t>
            </a:r>
          </a:p>
        </p:txBody>
      </p:sp>
      <p:sp>
        <p:nvSpPr>
          <p:cNvPr id="932" name="CasellaDiTesto 10"/>
          <p:cNvSpPr txBox="1"/>
          <p:nvPr/>
        </p:nvSpPr>
        <p:spPr>
          <a:xfrm>
            <a:off x="6535729" y="3152061"/>
            <a:ext cx="1977334" cy="5448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Univers Next Pro Light"/>
                <a:ea typeface="Univers Next Pro Light"/>
                <a:cs typeface="Univers Next Pro Light"/>
                <a:sym typeface="Univers Next Pro Light"/>
              </a:defRPr>
            </a:pPr>
            <a:r>
              <a:t>8,500</a:t>
            </a:r>
          </a:p>
          <a:p>
            <a:pPr>
              <a:defRPr>
                <a:latin typeface="Univers Next Pro Light"/>
                <a:ea typeface="Univers Next Pro Light"/>
                <a:cs typeface="Univers Next Pro Light"/>
                <a:sym typeface="Univers Next Pro Light"/>
              </a:defRPr>
            </a:pPr>
            <a:r>
              <a:t>(25% international)</a:t>
            </a:r>
          </a:p>
        </p:txBody>
      </p:sp>
      <p:sp>
        <p:nvSpPr>
          <p:cNvPr id="933" name="CasellaDiTesto 11"/>
          <p:cNvSpPr txBox="1"/>
          <p:nvPr/>
        </p:nvSpPr>
        <p:spPr>
          <a:xfrm>
            <a:off x="815154" y="3769112"/>
            <a:ext cx="2718668" cy="2888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Design</a:t>
            </a:r>
          </a:p>
        </p:txBody>
      </p:sp>
      <p:sp>
        <p:nvSpPr>
          <p:cNvPr id="934" name="CasellaDiTesto 12"/>
          <p:cNvSpPr txBox="1"/>
          <p:nvPr/>
        </p:nvSpPr>
        <p:spPr>
          <a:xfrm>
            <a:off x="6569182" y="3769112"/>
            <a:ext cx="175966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Univers Next Pro Light"/>
                <a:ea typeface="Univers Next Pro Light"/>
                <a:cs typeface="Univers Next Pro Light"/>
                <a:sym typeface="Univers Next Pro Light"/>
              </a:defRPr>
            </a:pPr>
            <a:r>
              <a:t>4,320</a:t>
            </a:r>
          </a:p>
        </p:txBody>
      </p:sp>
      <p:sp>
        <p:nvSpPr>
          <p:cNvPr id="935" name="CasellaDiTesto 13"/>
          <p:cNvSpPr txBox="1"/>
          <p:nvPr/>
        </p:nvSpPr>
        <p:spPr>
          <a:xfrm>
            <a:off x="815154" y="4404733"/>
            <a:ext cx="2718668"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r>
              <a:t>Engineering</a:t>
            </a:r>
          </a:p>
        </p:txBody>
      </p:sp>
      <p:sp>
        <p:nvSpPr>
          <p:cNvPr id="936" name="CasellaDiTesto 14"/>
          <p:cNvSpPr txBox="1"/>
          <p:nvPr/>
        </p:nvSpPr>
        <p:spPr>
          <a:xfrm>
            <a:off x="4617720" y="4404733"/>
            <a:ext cx="175966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Univers Next Pro Light"/>
                <a:ea typeface="Univers Next Pro Light"/>
                <a:cs typeface="Univers Next Pro Light"/>
                <a:sym typeface="Univers Next Pro Light"/>
              </a:defRPr>
            </a:lvl1pPr>
          </a:lstStyle>
          <a:p>
            <a:r>
              <a:t>987</a:t>
            </a:r>
          </a:p>
        </p:txBody>
      </p:sp>
      <p:sp>
        <p:nvSpPr>
          <p:cNvPr id="937" name="CasellaDiTesto 15"/>
          <p:cNvSpPr txBox="1"/>
          <p:nvPr/>
        </p:nvSpPr>
        <p:spPr>
          <a:xfrm>
            <a:off x="4617720" y="3769112"/>
            <a:ext cx="175966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a:latin typeface="Univers Next Pro Light"/>
                <a:ea typeface="Univers Next Pro Light"/>
                <a:cs typeface="Univers Next Pro Light"/>
                <a:sym typeface="Univers Next Pro Light"/>
              </a:defRPr>
            </a:lvl1pPr>
          </a:lstStyle>
          <a:p>
            <a:r>
              <a:t>105</a:t>
            </a:r>
          </a:p>
        </p:txBody>
      </p:sp>
      <p:sp>
        <p:nvSpPr>
          <p:cNvPr id="938" name="CasellaDiTesto 16"/>
          <p:cNvSpPr txBox="1"/>
          <p:nvPr/>
        </p:nvSpPr>
        <p:spPr>
          <a:xfrm>
            <a:off x="6569182" y="4404733"/>
            <a:ext cx="175966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Univers Next Pro Light"/>
                <a:ea typeface="Univers Next Pro Light"/>
                <a:cs typeface="Univers Next Pro Light"/>
                <a:sym typeface="Univers Next Pro Light"/>
              </a:defRPr>
            </a:pPr>
            <a:r>
              <a:t>35,672</a:t>
            </a:r>
          </a:p>
        </p:txBody>
      </p:sp>
      <p:sp>
        <p:nvSpPr>
          <p:cNvPr id="939" name="CasellaDiTesto 3"/>
          <p:cNvSpPr txBox="1"/>
          <p:nvPr/>
        </p:nvSpPr>
        <p:spPr>
          <a:xfrm>
            <a:off x="225252" y="6459588"/>
            <a:ext cx="173356" cy="241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lnSpc>
                <a:spcPct val="100000"/>
              </a:lnSpc>
              <a:defRPr sz="1000" b="0">
                <a:solidFill>
                  <a:srgbClr val="FFFFFF"/>
                </a:solidFill>
                <a:latin typeface="PT Sans"/>
                <a:ea typeface="PT Sans"/>
                <a:cs typeface="PT Sans"/>
                <a:sym typeface="PT Sans"/>
              </a:defRPr>
            </a:lvl1pPr>
          </a:lstStyle>
          <a:p>
            <a:fld id="{86CB4B4D-7CA3-9044-876B-883B54F8677D}" type="slidenum">
              <a:t>4</a:t>
            </a:fld>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 name="Picture 2" descr="Picture 2"/>
          <p:cNvPicPr>
            <a:picLocks noChangeAspect="1"/>
          </p:cNvPicPr>
          <p:nvPr/>
        </p:nvPicPr>
        <p:blipFill>
          <a:blip r:embed="rId2"/>
          <a:stretch>
            <a:fillRect/>
          </a:stretch>
        </p:blipFill>
        <p:spPr>
          <a:xfrm>
            <a:off x="0" y="697230"/>
            <a:ext cx="9144000" cy="6160771"/>
          </a:xfrm>
          <a:prstGeom prst="rect">
            <a:avLst/>
          </a:prstGeom>
          <a:ln w="12700">
            <a:miter lim="400000"/>
          </a:ln>
        </p:spPr>
      </p:pic>
      <p:sp>
        <p:nvSpPr>
          <p:cNvPr id="1107" name="Rettangolo 2"/>
          <p:cNvSpPr txBox="1"/>
          <p:nvPr/>
        </p:nvSpPr>
        <p:spPr>
          <a:xfrm>
            <a:off x="-1419754" y="254245"/>
            <a:ext cx="3193590"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latin typeface="Calibri"/>
                <a:ea typeface="Calibri"/>
                <a:cs typeface="Calibri"/>
                <a:sym typeface="Calibri"/>
              </a:defRPr>
            </a:lvl1pPr>
          </a:lstStyle>
          <a:p>
            <a:r>
              <a:t>Aldo Rossi. Il Gran Teatro dell'Architettura</a:t>
            </a:r>
          </a:p>
        </p:txBody>
      </p:sp>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9" name="Picture 2" descr="Picture 2"/>
          <p:cNvPicPr>
            <a:picLocks noChangeAspect="1"/>
          </p:cNvPicPr>
          <p:nvPr/>
        </p:nvPicPr>
        <p:blipFill>
          <a:blip r:embed="rId2"/>
          <a:stretch>
            <a:fillRect/>
          </a:stretch>
        </p:blipFill>
        <p:spPr>
          <a:xfrm>
            <a:off x="0" y="1029920"/>
            <a:ext cx="9144001" cy="5811255"/>
          </a:xfrm>
          <a:prstGeom prst="rect">
            <a:avLst/>
          </a:prstGeom>
          <a:ln w="12700">
            <a:miter lim="400000"/>
          </a:ln>
        </p:spPr>
      </p:pic>
      <p:sp>
        <p:nvSpPr>
          <p:cNvPr id="1110" name="Rettangolo 4"/>
          <p:cNvSpPr txBox="1"/>
          <p:nvPr/>
        </p:nvSpPr>
        <p:spPr>
          <a:xfrm>
            <a:off x="-1450299" y="318253"/>
            <a:ext cx="3354634" cy="5363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a:latin typeface="Calibri"/>
                <a:ea typeface="Calibri"/>
                <a:cs typeface="Calibri"/>
                <a:sym typeface="Calibri"/>
              </a:defRPr>
            </a:pPr>
            <a:r>
              <a:t>Inujima: Architecture becomes Environment</a:t>
            </a:r>
          </a:p>
          <a:p>
            <a:r>
              <a:t>Kazuyo Sejima</a:t>
            </a: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2"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13" name="Rettangolo 4"/>
          <p:cNvSpPr txBox="1"/>
          <p:nvPr/>
        </p:nvSpPr>
        <p:spPr>
          <a:xfrm>
            <a:off x="-599214" y="6014966"/>
            <a:ext cx="2385676"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latin typeface="Calibri"/>
                <a:ea typeface="Calibri"/>
                <a:cs typeface="Calibri"/>
                <a:sym typeface="Calibri"/>
              </a:defRPr>
            </a:lvl1pPr>
          </a:lstStyle>
          <a:p>
            <a:r>
              <a:t>Gae Aulenti. City open artwork</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1116" name="Rettangolo 4"/>
          <p:cNvSpPr txBox="1"/>
          <p:nvPr/>
        </p:nvSpPr>
        <p:spPr>
          <a:xfrm>
            <a:off x="-365908" y="6152126"/>
            <a:ext cx="2950156" cy="280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FFFFFF"/>
                </a:solidFill>
                <a:latin typeface="Calibri"/>
                <a:ea typeface="Calibri"/>
                <a:cs typeface="Calibri"/>
                <a:sym typeface="Calibri"/>
              </a:defRPr>
            </a:lvl1pPr>
          </a:lstStyle>
          <a:p>
            <a:r>
              <a:t>Arctic-Nordic-Alpine – Studio Snøhetta</a:t>
            </a: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 name="Immagine 1" descr="Immagine 1"/>
          <p:cNvPicPr>
            <a:picLocks noChangeAspect="1"/>
          </p:cNvPicPr>
          <p:nvPr/>
        </p:nvPicPr>
        <p:blipFill>
          <a:blip r:embed="rId2"/>
          <a:stretch>
            <a:fillRect/>
          </a:stretch>
        </p:blipFill>
        <p:spPr>
          <a:xfrm>
            <a:off x="0" y="0"/>
            <a:ext cx="5686505" cy="6305176"/>
          </a:xfrm>
          <a:prstGeom prst="rect">
            <a:avLst/>
          </a:prstGeom>
          <a:ln w="12700">
            <a:miter lim="400000"/>
          </a:ln>
        </p:spPr>
      </p:pic>
      <p:sp>
        <p:nvSpPr>
          <p:cNvPr id="1119" name="CasellaDiTesto 6"/>
          <p:cNvSpPr txBox="1"/>
          <p:nvPr/>
        </p:nvSpPr>
        <p:spPr>
          <a:xfrm>
            <a:off x="6163009" y="5585869"/>
            <a:ext cx="2789921" cy="53355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083" tIns="40083" rIns="40083" bIns="40083">
            <a:spAutoFit/>
          </a:bodyPr>
          <a:lstStyle/>
          <a:p>
            <a:pPr algn="r">
              <a:defRPr>
                <a:solidFill>
                  <a:srgbClr val="595959"/>
                </a:solidFill>
                <a:latin typeface="+mj-lt"/>
                <a:ea typeface="+mj-ea"/>
                <a:cs typeface="+mj-cs"/>
                <a:sym typeface="Univers Next Pro"/>
              </a:defRPr>
            </a:pPr>
            <a:r>
              <a:t>Tadao Ando,</a:t>
            </a:r>
            <a:endParaRPr>
              <a:latin typeface="Arial"/>
              <a:ea typeface="Arial"/>
              <a:cs typeface="Arial"/>
              <a:sym typeface="Arial"/>
            </a:endParaRPr>
          </a:p>
          <a:p>
            <a:pPr algn="r">
              <a:defRPr>
                <a:solidFill>
                  <a:srgbClr val="595959"/>
                </a:solidFill>
                <a:latin typeface="+mj-lt"/>
                <a:ea typeface="+mj-ea"/>
                <a:cs typeface="+mj-cs"/>
                <a:sym typeface="Univers Next Pro"/>
              </a:defRPr>
            </a:pPr>
            <a:r>
              <a:t>lecture in the Patio</a:t>
            </a:r>
          </a:p>
        </p:txBody>
      </p:sp>
      <p:sp>
        <p:nvSpPr>
          <p:cNvPr id="1120"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44</a:t>
            </a:fld>
            <a:endParaRPr/>
          </a:p>
        </p:txBody>
      </p:sp>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 name="Segnaposto testo 1"/>
          <p:cNvSpPr txBox="1"/>
          <p:nvPr/>
        </p:nvSpPr>
        <p:spPr>
          <a:xfrm>
            <a:off x="423019" y="5677272"/>
            <a:ext cx="8302399" cy="519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marL="171450" indent="-171450" defTabSz="685800">
              <a:lnSpc>
                <a:spcPct val="90000"/>
              </a:lnSpc>
              <a:spcBef>
                <a:spcPts val="700"/>
              </a:spcBef>
              <a:buSzPct val="100000"/>
              <a:buFont typeface="Arial"/>
              <a:buChar char="•"/>
              <a:defRPr sz="1600"/>
            </a:lvl1pPr>
          </a:lstStyle>
          <a:p>
            <a:r>
              <a:t>Milano Arch Week takes place in spring with several conferences and debates involving world-class architects and designers</a:t>
            </a:r>
          </a:p>
        </p:txBody>
      </p:sp>
      <p:pic>
        <p:nvPicPr>
          <p:cNvPr id="1123" name="Segnaposto immagine 5" descr="Segnaposto immagine 5"/>
          <p:cNvPicPr>
            <a:picLocks noChangeAspect="1"/>
          </p:cNvPicPr>
          <p:nvPr/>
        </p:nvPicPr>
        <p:blipFill>
          <a:blip r:embed="rId2"/>
          <a:stretch>
            <a:fillRect/>
          </a:stretch>
        </p:blipFill>
        <p:spPr>
          <a:xfrm>
            <a:off x="360314" y="346230"/>
            <a:ext cx="8410825" cy="5237825"/>
          </a:xfrm>
          <a:prstGeom prst="rect">
            <a:avLst/>
          </a:prstGeom>
          <a:ln w="12700">
            <a:miter lim="400000"/>
          </a:ln>
        </p:spPr>
      </p:pic>
      <p:sp>
        <p:nvSpPr>
          <p:cNvPr id="1124"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45</a:t>
            </a:fld>
            <a:endParaRP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 name="Immagine 1" descr="Immagine 1"/>
          <p:cNvPicPr>
            <a:picLocks noChangeAspect="1"/>
          </p:cNvPicPr>
          <p:nvPr/>
        </p:nvPicPr>
        <p:blipFill>
          <a:blip r:embed="rId2"/>
          <a:stretch>
            <a:fillRect/>
          </a:stretch>
        </p:blipFill>
        <p:spPr>
          <a:xfrm>
            <a:off x="0" y="-636"/>
            <a:ext cx="5486400" cy="6858636"/>
          </a:xfrm>
          <a:prstGeom prst="rect">
            <a:avLst/>
          </a:prstGeom>
          <a:ln w="12700">
            <a:miter lim="400000"/>
          </a:ln>
        </p:spPr>
      </p:pic>
      <p:sp>
        <p:nvSpPr>
          <p:cNvPr id="1127" name="CasellaDiTesto 6"/>
          <p:cNvSpPr txBox="1"/>
          <p:nvPr/>
        </p:nvSpPr>
        <p:spPr>
          <a:xfrm>
            <a:off x="6163009" y="5585869"/>
            <a:ext cx="2789921" cy="533557"/>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0083" tIns="40083" rIns="40083" bIns="40083">
            <a:spAutoFit/>
          </a:bodyPr>
          <a:lstStyle/>
          <a:p>
            <a:pPr algn="r">
              <a:defRPr>
                <a:solidFill>
                  <a:srgbClr val="595959"/>
                </a:solidFill>
                <a:latin typeface="+mj-lt"/>
                <a:ea typeface="+mj-ea"/>
                <a:cs typeface="+mj-cs"/>
                <a:sym typeface="Univers Next Pro"/>
              </a:defRPr>
            </a:pPr>
            <a:r>
              <a:t>Exhibition at the</a:t>
            </a:r>
            <a:endParaRPr>
              <a:latin typeface="Arial"/>
              <a:ea typeface="Arial"/>
              <a:cs typeface="Arial"/>
              <a:sym typeface="Arial"/>
            </a:endParaRPr>
          </a:p>
          <a:p>
            <a:pPr algn="r">
              <a:defRPr>
                <a:solidFill>
                  <a:srgbClr val="595959"/>
                </a:solidFill>
                <a:latin typeface="+mj-lt"/>
                <a:ea typeface="+mj-ea"/>
                <a:cs typeface="+mj-cs"/>
                <a:sym typeface="Univers Next Pro"/>
              </a:defRPr>
            </a:pPr>
            <a:r>
              <a:t>Armani Silos</a:t>
            </a: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 name="Rettangolo 2"/>
          <p:cNvSpPr txBox="1"/>
          <p:nvPr/>
        </p:nvSpPr>
        <p:spPr>
          <a:xfrm>
            <a:off x="-298636" y="3871602"/>
            <a:ext cx="1358594"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685800">
              <a:defRPr sz="2100">
                <a:solidFill>
                  <a:srgbClr val="475968"/>
                </a:solidFill>
                <a:latin typeface="Brandon Grotesque Black"/>
                <a:ea typeface="Brandon Grotesque Black"/>
                <a:cs typeface="Brandon Grotesque Black"/>
                <a:sym typeface="Brandon Grotesque Black"/>
              </a:defRPr>
            </a:lvl1pPr>
          </a:lstStyle>
          <a:p>
            <a:r>
              <a:t>CULTURE</a:t>
            </a:r>
          </a:p>
        </p:txBody>
      </p:sp>
      <p:sp>
        <p:nvSpPr>
          <p:cNvPr id="1130" name="Rettangolo 3"/>
          <p:cNvSpPr txBox="1"/>
          <p:nvPr/>
        </p:nvSpPr>
        <p:spPr>
          <a:xfrm>
            <a:off x="380661" y="4439897"/>
            <a:ext cx="8382677" cy="1671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defTabSz="685800">
              <a:lnSpc>
                <a:spcPct val="107000"/>
              </a:lnSpc>
              <a:spcBef>
                <a:spcPts val="600"/>
              </a:spcBef>
              <a:defRPr>
                <a:latin typeface="PT Sans"/>
                <a:ea typeface="PT Sans"/>
                <a:cs typeface="PT Sans"/>
                <a:sym typeface="PT Sans"/>
              </a:defRPr>
            </a:pPr>
            <a:r>
              <a:t>Free, and for all.  With a dense network of relationships and strategic partnerships with national and international bodies and institutions, the University is a catalyst for culture. There are cycles of events, from science to technology, from architecture to design, from art to publishing. </a:t>
            </a:r>
            <a:endParaRPr sz="1500"/>
          </a:p>
          <a:p>
            <a:pPr defTabSz="685800">
              <a:lnSpc>
                <a:spcPct val="107000"/>
              </a:lnSpc>
              <a:spcBef>
                <a:spcPts val="600"/>
              </a:spcBef>
              <a:defRPr>
                <a:latin typeface="PT Sans"/>
                <a:ea typeface="PT Sans"/>
                <a:cs typeface="PT Sans"/>
                <a:sym typeface="PT Sans"/>
              </a:defRPr>
            </a:pPr>
            <a:r>
              <a:t>Every year the Politecnico di Milano opens its doors to around 100,000 external visitors, who are attracted by a rich programme schedule that runs throughout the year. There are free initiatives, open to the city and able to transform the Politecnico into an increasingly lively and "shared" place.</a:t>
            </a:r>
          </a:p>
        </p:txBody>
      </p:sp>
      <p:pic>
        <p:nvPicPr>
          <p:cNvPr id="1131" name="Immagine 4" descr="Immagine 4"/>
          <p:cNvPicPr>
            <a:picLocks noChangeAspect="1"/>
          </p:cNvPicPr>
          <p:nvPr/>
        </p:nvPicPr>
        <p:blipFill>
          <a:blip r:embed="rId2"/>
          <a:stretch>
            <a:fillRect/>
          </a:stretch>
        </p:blipFill>
        <p:spPr>
          <a:xfrm>
            <a:off x="0" y="1"/>
            <a:ext cx="9144000" cy="3227833"/>
          </a:xfrm>
          <a:prstGeom prst="rect">
            <a:avLst/>
          </a:prstGeom>
          <a:ln w="12700">
            <a:miter lim="400000"/>
          </a:ln>
        </p:spPr>
      </p:pic>
      <p:sp>
        <p:nvSpPr>
          <p:cNvPr id="1132"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47</a:t>
            </a:fld>
            <a:endParaRP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 name="Picture 2" descr="Picture 2"/>
          <p:cNvPicPr>
            <a:picLocks noChangeAspect="1"/>
          </p:cNvPicPr>
          <p:nvPr/>
        </p:nvPicPr>
        <p:blipFill>
          <a:blip r:embed="rId2"/>
          <a:stretch>
            <a:fillRect/>
          </a:stretch>
        </p:blipFill>
        <p:spPr>
          <a:xfrm>
            <a:off x="0" y="-193040"/>
            <a:ext cx="7000875" cy="3962401"/>
          </a:xfrm>
          <a:prstGeom prst="rect">
            <a:avLst/>
          </a:prstGeom>
          <a:ln w="12700">
            <a:miter lim="400000"/>
          </a:ln>
        </p:spPr>
      </p:pic>
      <p:pic>
        <p:nvPicPr>
          <p:cNvPr id="1135" name="Picture 4" descr="Picture 4"/>
          <p:cNvPicPr>
            <a:picLocks noChangeAspect="1"/>
          </p:cNvPicPr>
          <p:nvPr/>
        </p:nvPicPr>
        <p:blipFill>
          <a:blip r:embed="rId3"/>
          <a:stretch>
            <a:fillRect/>
          </a:stretch>
        </p:blipFill>
        <p:spPr>
          <a:xfrm>
            <a:off x="2095500" y="2895600"/>
            <a:ext cx="7048500" cy="3962400"/>
          </a:xfrm>
          <a:prstGeom prst="rect">
            <a:avLst/>
          </a:prstGeom>
          <a:ln w="12700">
            <a:miter lim="400000"/>
          </a:ln>
        </p:spPr>
      </p:pic>
      <p:sp>
        <p:nvSpPr>
          <p:cNvPr id="1136" name="Rettangolo 3"/>
          <p:cNvSpPr txBox="1"/>
          <p:nvPr/>
        </p:nvSpPr>
        <p:spPr>
          <a:xfrm>
            <a:off x="213191" y="4064641"/>
            <a:ext cx="1669120" cy="758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685800">
              <a:defRPr sz="2100">
                <a:solidFill>
                  <a:srgbClr val="475968"/>
                </a:solidFill>
                <a:latin typeface="Brandon Grotesque Black"/>
                <a:ea typeface="Brandon Grotesque Black"/>
                <a:cs typeface="Brandon Grotesque Black"/>
                <a:sym typeface="Brandon Grotesque Black"/>
              </a:defRPr>
            </a:lvl1pPr>
          </a:lstStyle>
          <a:p>
            <a:r>
              <a:t>SPORT: POLIMIRUN</a:t>
            </a:r>
          </a:p>
        </p:txBody>
      </p:sp>
      <p:sp>
        <p:nvSpPr>
          <p:cNvPr id="1137"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48</a:t>
            </a:fld>
            <a:endParaRP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9" name="Picture 2" descr="Picture 2"/>
          <p:cNvPicPr>
            <a:picLocks noChangeAspect="1"/>
          </p:cNvPicPr>
          <p:nvPr/>
        </p:nvPicPr>
        <p:blipFill>
          <a:blip r:embed="rId2"/>
          <a:stretch>
            <a:fillRect/>
          </a:stretch>
        </p:blipFill>
        <p:spPr>
          <a:xfrm>
            <a:off x="0" y="1212850"/>
            <a:ext cx="9144000" cy="4430713"/>
          </a:xfrm>
          <a:prstGeom prst="rect">
            <a:avLst/>
          </a:prstGeom>
          <a:ln w="12700">
            <a:miter lim="400000"/>
          </a:ln>
        </p:spPr>
      </p:pic>
      <p:sp>
        <p:nvSpPr>
          <p:cNvPr id="1140" name="Rettangolo 2"/>
          <p:cNvSpPr txBox="1"/>
          <p:nvPr/>
        </p:nvSpPr>
        <p:spPr>
          <a:xfrm>
            <a:off x="-1660688" y="335922"/>
            <a:ext cx="3818538"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685800">
              <a:defRPr sz="2100">
                <a:solidFill>
                  <a:srgbClr val="475968"/>
                </a:solidFill>
                <a:latin typeface="Brandon Grotesque Black"/>
                <a:ea typeface="Brandon Grotesque Black"/>
                <a:cs typeface="Brandon Grotesque Black"/>
                <a:sym typeface="Brandon Grotesque Black"/>
              </a:defRPr>
            </a:lvl1pPr>
          </a:lstStyle>
          <a:p>
            <a:r>
              <a:t>SPORT: GIURIATI FACILITIES</a:t>
            </a:r>
          </a:p>
        </p:txBody>
      </p:sp>
      <p:sp>
        <p:nvSpPr>
          <p:cNvPr id="1141"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49</a:t>
            </a:fld>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Rettangolo 3"/>
          <p:cNvSpPr txBox="1"/>
          <p:nvPr/>
        </p:nvSpPr>
        <p:spPr>
          <a:xfrm>
            <a:off x="311930" y="1349982"/>
            <a:ext cx="510887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indent="5775">
              <a:spcBef>
                <a:spcPts val="600"/>
              </a:spcBef>
              <a:defRPr spc="-29">
                <a:latin typeface="Univers Next Pro Light"/>
                <a:ea typeface="Univers Next Pro Light"/>
                <a:cs typeface="Univers Next Pro Light"/>
                <a:sym typeface="Univers Next Pro Light"/>
              </a:defRPr>
            </a:lvl1pPr>
          </a:lstStyle>
          <a:p>
            <a:r>
              <a:rPr dirty="0"/>
              <a:t>Research activities are </a:t>
            </a:r>
            <a:r>
              <a:rPr dirty="0" err="1"/>
              <a:t>organised</a:t>
            </a:r>
            <a:r>
              <a:rPr dirty="0"/>
              <a:t> in 12 different Departments.</a:t>
            </a:r>
          </a:p>
        </p:txBody>
      </p:sp>
      <p:sp>
        <p:nvSpPr>
          <p:cNvPr id="942" name="Rettangolo 4"/>
          <p:cNvSpPr txBox="1"/>
          <p:nvPr/>
        </p:nvSpPr>
        <p:spPr>
          <a:xfrm>
            <a:off x="373864" y="607082"/>
            <a:ext cx="2997871"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475968"/>
                </a:solidFill>
              </a:defRPr>
            </a:lvl1pPr>
          </a:lstStyle>
          <a:p>
            <a:r>
              <a:t>12 DEPARTMENTS</a:t>
            </a:r>
          </a:p>
        </p:txBody>
      </p:sp>
      <p:sp>
        <p:nvSpPr>
          <p:cNvPr id="943" name="CasellaDiTesto 5"/>
          <p:cNvSpPr txBox="1"/>
          <p:nvPr/>
        </p:nvSpPr>
        <p:spPr>
          <a:xfrm>
            <a:off x="4743705" y="1906246"/>
            <a:ext cx="3960565" cy="43446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mj-lt"/>
                <a:ea typeface="+mj-ea"/>
                <a:cs typeface="+mj-cs"/>
                <a:sym typeface="Univers Next Pro"/>
              </a:defRPr>
            </a:pPr>
            <a:r>
              <a:t>DEPARTMENT OF DESIGN (DESIGN)</a:t>
            </a:r>
            <a:br/>
            <a:br/>
            <a:r>
              <a:t>DEPARTMENT OF ELECTRONICS,  INFORMATION AND BIOENGINEERING (DEIB)</a:t>
            </a:r>
          </a:p>
          <a:p>
            <a:pPr>
              <a:defRPr>
                <a:latin typeface="+mj-lt"/>
                <a:ea typeface="+mj-ea"/>
                <a:cs typeface="+mj-cs"/>
                <a:sym typeface="Univers Next Pro"/>
              </a:defRPr>
            </a:pPr>
            <a:br/>
            <a:r>
              <a:t>DEPARTMENT OF ENERGY (DENG)</a:t>
            </a:r>
            <a:br/>
            <a:endParaRPr/>
          </a:p>
          <a:p>
            <a:pPr>
              <a:defRPr>
                <a:latin typeface="+mj-lt"/>
                <a:ea typeface="+mj-ea"/>
                <a:cs typeface="+mj-cs"/>
                <a:sym typeface="Univers Next Pro"/>
              </a:defRPr>
            </a:pPr>
            <a:r>
              <a:t>DEPARTMENT OF MANAGEMENT, ECONOMICS AND INDUSTRIAL ENGINEERING (DIG)</a:t>
            </a:r>
            <a:br/>
            <a:br/>
            <a:r>
              <a:t>DEPARTMENT OF MECHANICAL ENGINEERING (DMEC)</a:t>
            </a:r>
            <a:br/>
            <a:br/>
            <a:r>
              <a:rPr>
                <a:solidFill>
                  <a:srgbClr val="FF0000"/>
                </a:solidFill>
                <a:latin typeface="Univers Next Pro Light"/>
                <a:ea typeface="Univers Next Pro Light"/>
                <a:cs typeface="Univers Next Pro Light"/>
                <a:sym typeface="Univers Next Pro Light"/>
              </a:rPr>
              <a:t>DEPARTMENT OF MATHEMATICS (DMAT)</a:t>
            </a:r>
            <a:br>
              <a:rPr>
                <a:solidFill>
                  <a:srgbClr val="FF0000"/>
                </a:solidFill>
                <a:latin typeface="Univers Next Pro Light"/>
                <a:ea typeface="Univers Next Pro Light"/>
                <a:cs typeface="Univers Next Pro Light"/>
                <a:sym typeface="Univers Next Pro Light"/>
              </a:rPr>
            </a:br>
            <a:endParaRPr>
              <a:latin typeface="Univers Next Pro Light"/>
              <a:ea typeface="Univers Next Pro Light"/>
              <a:cs typeface="Univers Next Pro Light"/>
              <a:sym typeface="Univers Next Pro Light"/>
            </a:endParaRPr>
          </a:p>
          <a:p>
            <a:pPr>
              <a:defRPr>
                <a:latin typeface="+mj-lt"/>
                <a:ea typeface="+mj-ea"/>
                <a:cs typeface="+mj-cs"/>
                <a:sym typeface="Univers Next Pro"/>
              </a:defRPr>
            </a:pPr>
            <a:r>
              <a:t>DEPARTMENT OF PHYSICS (DFIS)</a:t>
            </a:r>
          </a:p>
        </p:txBody>
      </p:sp>
      <p:sp>
        <p:nvSpPr>
          <p:cNvPr id="944" name="CasellaDiTesto 6"/>
          <p:cNvSpPr txBox="1"/>
          <p:nvPr/>
        </p:nvSpPr>
        <p:spPr>
          <a:xfrm>
            <a:off x="372426" y="2024991"/>
            <a:ext cx="3962006" cy="410718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mj-lt"/>
                <a:ea typeface="+mj-ea"/>
                <a:cs typeface="+mj-cs"/>
                <a:sym typeface="Univers Next Pro"/>
              </a:defRPr>
            </a:pPr>
            <a:r>
              <a:t>DEPARTMENT OF AEROSPACE SCIENCES AND TECHNOLOGIES (DAER)</a:t>
            </a:r>
          </a:p>
          <a:p>
            <a:pPr>
              <a:defRPr>
                <a:latin typeface="+mj-lt"/>
                <a:ea typeface="+mj-ea"/>
                <a:cs typeface="+mj-cs"/>
                <a:sym typeface="Univers Next Pro"/>
              </a:defRPr>
            </a:pPr>
            <a:endParaRPr/>
          </a:p>
          <a:p>
            <a:pPr>
              <a:defRPr>
                <a:solidFill>
                  <a:srgbClr val="FF0000"/>
                </a:solidFill>
                <a:latin typeface="Univers Next Pro Light"/>
                <a:ea typeface="Univers Next Pro Light"/>
                <a:cs typeface="Univers Next Pro Light"/>
                <a:sym typeface="Univers Next Pro Light"/>
              </a:defRPr>
            </a:pPr>
            <a:r>
              <a:t>DEPARTMENT OF ARCHITECTURE AND URBAN STUDIES (DASTU)</a:t>
            </a:r>
          </a:p>
          <a:p>
            <a:pPr>
              <a:defRPr>
                <a:latin typeface="+mj-lt"/>
                <a:ea typeface="+mj-ea"/>
                <a:cs typeface="+mj-cs"/>
                <a:sym typeface="Univers Next Pro"/>
              </a:defRPr>
            </a:pPr>
            <a:endParaRPr/>
          </a:p>
          <a:p>
            <a:pPr>
              <a:defRPr>
                <a:solidFill>
                  <a:srgbClr val="FF0000"/>
                </a:solidFill>
                <a:latin typeface="Univers Next Pro Light"/>
                <a:ea typeface="Univers Next Pro Light"/>
                <a:cs typeface="Univers Next Pro Light"/>
                <a:sym typeface="Univers Next Pro Light"/>
              </a:defRPr>
            </a:pPr>
            <a:r>
              <a:t>DEPARTMENT OF ARCHITECTURE, BUILT  ENVIRONMENT AND CONSTRUCTION ENGINEERING (DABC)</a:t>
            </a:r>
          </a:p>
          <a:p>
            <a:pPr>
              <a:defRPr>
                <a:latin typeface="+mj-lt"/>
                <a:ea typeface="+mj-ea"/>
                <a:cs typeface="+mj-cs"/>
                <a:sym typeface="Univers Next Pro"/>
              </a:defRPr>
            </a:pPr>
            <a:endParaRPr/>
          </a:p>
          <a:p>
            <a:pPr>
              <a:defRPr>
                <a:latin typeface="+mj-lt"/>
                <a:ea typeface="+mj-ea"/>
                <a:cs typeface="+mj-cs"/>
                <a:sym typeface="Univers Next Pro"/>
              </a:defRPr>
            </a:pPr>
            <a:r>
              <a:t>DEPARTMENT OF CHEMISTRY, MATERIALS AND </a:t>
            </a:r>
            <a:br/>
            <a:r>
              <a:t>CHEMICAL ENGINEERING “GIULIO NATTA”  (DCMC)</a:t>
            </a:r>
          </a:p>
          <a:p>
            <a:pPr>
              <a:defRPr>
                <a:latin typeface="+mj-lt"/>
                <a:ea typeface="+mj-ea"/>
                <a:cs typeface="+mj-cs"/>
                <a:sym typeface="Univers Next Pro"/>
              </a:defRPr>
            </a:pPr>
            <a:endParaRPr/>
          </a:p>
          <a:p>
            <a:pPr>
              <a:defRPr>
                <a:solidFill>
                  <a:srgbClr val="FF0000"/>
                </a:solidFill>
                <a:latin typeface="Univers Next Pro Light"/>
                <a:ea typeface="Univers Next Pro Light"/>
                <a:cs typeface="Univers Next Pro Light"/>
                <a:sym typeface="Univers Next Pro Light"/>
              </a:defRPr>
            </a:pPr>
            <a:r>
              <a:t>DEPARTMENT OF CIVIL AND </a:t>
            </a:r>
            <a:br/>
            <a:r>
              <a:t>ENVIRONMENTAL ENGINEERING (DICA)</a:t>
            </a:r>
          </a:p>
        </p:txBody>
      </p:sp>
      <p:sp>
        <p:nvSpPr>
          <p:cNvPr id="945" name="CasellaDiTesto 3"/>
          <p:cNvSpPr txBox="1"/>
          <p:nvPr/>
        </p:nvSpPr>
        <p:spPr>
          <a:xfrm>
            <a:off x="225252" y="6459588"/>
            <a:ext cx="173356" cy="241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lnSpc>
                <a:spcPct val="100000"/>
              </a:lnSpc>
              <a:defRPr sz="1000" b="0">
                <a:solidFill>
                  <a:srgbClr val="FFFFFF"/>
                </a:solidFill>
                <a:latin typeface="PT Sans"/>
                <a:ea typeface="PT Sans"/>
                <a:cs typeface="PT Sans"/>
                <a:sym typeface="PT Sans"/>
              </a:defRPr>
            </a:lvl1pPr>
          </a:lstStyle>
          <a:p>
            <a:fld id="{86CB4B4D-7CA3-9044-876B-883B54F8677D}" type="slidenum">
              <a:t>5</a:t>
            </a:fld>
            <a:endParaRPr/>
          </a:p>
        </p:txBody>
      </p:sp>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 name="Picture 2" descr="Picture 2"/>
          <p:cNvPicPr>
            <a:picLocks noChangeAspect="1"/>
          </p:cNvPicPr>
          <p:nvPr/>
        </p:nvPicPr>
        <p:blipFill>
          <a:blip r:embed="rId2"/>
          <a:stretch>
            <a:fillRect/>
          </a:stretch>
        </p:blipFill>
        <p:spPr>
          <a:xfrm>
            <a:off x="0" y="1212850"/>
            <a:ext cx="9144000" cy="4430713"/>
          </a:xfrm>
          <a:prstGeom prst="rect">
            <a:avLst/>
          </a:prstGeom>
          <a:ln w="12700">
            <a:miter lim="400000"/>
          </a:ln>
        </p:spPr>
      </p:pic>
      <p:sp>
        <p:nvSpPr>
          <p:cNvPr id="1144" name="Rettangolo 2"/>
          <p:cNvSpPr txBox="1"/>
          <p:nvPr/>
        </p:nvSpPr>
        <p:spPr>
          <a:xfrm>
            <a:off x="-1660688" y="335922"/>
            <a:ext cx="3818538"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685800">
              <a:defRPr sz="2100">
                <a:solidFill>
                  <a:srgbClr val="475968"/>
                </a:solidFill>
                <a:latin typeface="Brandon Grotesque Black"/>
                <a:ea typeface="Brandon Grotesque Black"/>
                <a:cs typeface="Brandon Grotesque Black"/>
                <a:sym typeface="Brandon Grotesque Black"/>
              </a:defRPr>
            </a:lvl1pPr>
          </a:lstStyle>
          <a:p>
            <a:r>
              <a:t>SPORT: GIURIATI FACILITIES</a:t>
            </a:r>
          </a:p>
        </p:txBody>
      </p:sp>
      <p:sp>
        <p:nvSpPr>
          <p:cNvPr id="1145"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50</a:t>
            </a:fld>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7" name="Picture 2" descr="Picture 2"/>
          <p:cNvPicPr>
            <a:picLocks noChangeAspect="1"/>
          </p:cNvPicPr>
          <p:nvPr/>
        </p:nvPicPr>
        <p:blipFill>
          <a:blip r:embed="rId2"/>
          <a:stretch>
            <a:fillRect/>
          </a:stretch>
        </p:blipFill>
        <p:spPr>
          <a:xfrm>
            <a:off x="0" y="1212850"/>
            <a:ext cx="9144000" cy="4430713"/>
          </a:xfrm>
          <a:prstGeom prst="rect">
            <a:avLst/>
          </a:prstGeom>
          <a:ln w="12700">
            <a:miter lim="400000"/>
          </a:ln>
        </p:spPr>
      </p:pic>
      <p:sp>
        <p:nvSpPr>
          <p:cNvPr id="1148" name="Rettangolo 2"/>
          <p:cNvSpPr txBox="1"/>
          <p:nvPr/>
        </p:nvSpPr>
        <p:spPr>
          <a:xfrm>
            <a:off x="-1660688" y="335922"/>
            <a:ext cx="3818538" cy="4089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defTabSz="685800">
              <a:defRPr sz="2100">
                <a:solidFill>
                  <a:srgbClr val="475968"/>
                </a:solidFill>
                <a:latin typeface="Brandon Grotesque Black"/>
                <a:ea typeface="Brandon Grotesque Black"/>
                <a:cs typeface="Brandon Grotesque Black"/>
                <a:sym typeface="Brandon Grotesque Black"/>
              </a:defRPr>
            </a:lvl1pPr>
          </a:lstStyle>
          <a:p>
            <a:r>
              <a:t>SPORT: GIURIATI FACILITIES</a:t>
            </a:r>
          </a:p>
        </p:txBody>
      </p:sp>
      <p:sp>
        <p:nvSpPr>
          <p:cNvPr id="1149" name="CasellaDiTesto 3"/>
          <p:cNvSpPr txBox="1">
            <a:spLocks noGrp="1"/>
          </p:cNvSpPr>
          <p:nvPr>
            <p:ph type="sldNum" sz="quarter" idx="4294967295"/>
          </p:nvPr>
        </p:nvSpPr>
        <p:spPr>
          <a:xfrm>
            <a:off x="225252" y="6459588"/>
            <a:ext cx="242571"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lstStyle>
            <a:lvl1pPr algn="l">
              <a:defRPr sz="1000">
                <a:solidFill>
                  <a:srgbClr val="FFFFFF"/>
                </a:solidFill>
                <a:latin typeface="PT Sans"/>
                <a:ea typeface="PT Sans"/>
                <a:cs typeface="PT Sans"/>
                <a:sym typeface="PT Sans"/>
              </a:defRPr>
            </a:lvl1pPr>
          </a:lstStyle>
          <a:p>
            <a:fld id="{86CB4B4D-7CA3-9044-876B-883B54F8677D}" type="slidenum">
              <a:t>51</a:t>
            </a:fld>
            <a:endParaRP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object 2"/>
          <p:cNvSpPr/>
          <p:nvPr/>
        </p:nvSpPr>
        <p:spPr>
          <a:xfrm>
            <a:off x="1" y="857250"/>
            <a:ext cx="9144001" cy="5143501"/>
          </a:xfrm>
          <a:prstGeom prst="rect">
            <a:avLst/>
          </a:prstGeom>
          <a:blipFill>
            <a:blip r:embed="rId2"/>
            <a:stretch>
              <a:fillRect/>
            </a:stretch>
          </a:blipFill>
          <a:ln w="12700">
            <a:miter lim="400000"/>
          </a:ln>
        </p:spPr>
        <p:txBody>
          <a:bodyPr lIns="45719" rIns="45719"/>
          <a:lstStyle/>
          <a:p>
            <a:pPr algn="l" defTabSz="457200">
              <a:lnSpc>
                <a:spcPct val="100000"/>
              </a:lnSpc>
              <a:defRPr sz="1300" b="0">
                <a:solidFill>
                  <a:srgbClr val="000000"/>
                </a:solidFill>
                <a:latin typeface="PT Sans"/>
                <a:ea typeface="PT Sans"/>
                <a:cs typeface="PT Sans"/>
                <a:sym typeface="PT Sans"/>
              </a:defRPr>
            </a:pPr>
            <a:endParaRPr/>
          </a:p>
        </p:txBody>
      </p:sp>
      <p:sp>
        <p:nvSpPr>
          <p:cNvPr id="1152" name="object 6"/>
          <p:cNvSpPr/>
          <p:nvPr/>
        </p:nvSpPr>
        <p:spPr>
          <a:xfrm>
            <a:off x="4650378" y="857250"/>
            <a:ext cx="4147220" cy="5153747"/>
          </a:xfrm>
          <a:prstGeom prst="rect">
            <a:avLst/>
          </a:prstGeom>
          <a:solidFill>
            <a:srgbClr val="475968">
              <a:alpha val="89999"/>
            </a:srgbClr>
          </a:solidFill>
          <a:ln w="12700">
            <a:miter lim="400000"/>
          </a:ln>
        </p:spPr>
        <p:txBody>
          <a:bodyPr lIns="45719" rIns="45719"/>
          <a:lstStyle/>
          <a:p>
            <a:pPr algn="l" defTabSz="457200">
              <a:lnSpc>
                <a:spcPct val="100000"/>
              </a:lnSpc>
              <a:defRPr sz="1300" b="0">
                <a:solidFill>
                  <a:srgbClr val="000000"/>
                </a:solidFill>
                <a:latin typeface="PT Sans"/>
                <a:ea typeface="PT Sans"/>
                <a:cs typeface="PT Sans"/>
                <a:sym typeface="PT Sans"/>
              </a:defRPr>
            </a:pPr>
            <a:endParaRPr/>
          </a:p>
        </p:txBody>
      </p:sp>
      <p:sp>
        <p:nvSpPr>
          <p:cNvPr id="1153" name="Rettangolo 7"/>
          <p:cNvSpPr txBox="1"/>
          <p:nvPr/>
        </p:nvSpPr>
        <p:spPr>
          <a:xfrm>
            <a:off x="4696098" y="3232792"/>
            <a:ext cx="4055480" cy="7581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100">
                <a:solidFill>
                  <a:srgbClr val="FFFFFF"/>
                </a:solidFill>
                <a:latin typeface="Brandon Grotesque Black"/>
                <a:ea typeface="Brandon Grotesque Black"/>
                <a:cs typeface="Brandon Grotesque Black"/>
                <a:sym typeface="Brandon Grotesque Black"/>
              </a:defRPr>
            </a:pPr>
            <a:r>
              <a:t>WWW.POLIMI.IT</a:t>
            </a:r>
          </a:p>
          <a:p>
            <a:pPr>
              <a:defRPr sz="2100">
                <a:solidFill>
                  <a:srgbClr val="FFFFFF"/>
                </a:solidFill>
                <a:latin typeface="Brandon Grotesque Black"/>
                <a:ea typeface="Brandon Grotesque Black"/>
                <a:cs typeface="Brandon Grotesque Black"/>
                <a:sym typeface="Brandon Grotesque Black"/>
              </a:defRPr>
            </a:pPr>
            <a:r>
              <a:t>WWW.AUIC.POLIMI.IT</a:t>
            </a:r>
          </a:p>
        </p:txBody>
      </p:sp>
      <p:pic>
        <p:nvPicPr>
          <p:cNvPr id="1154" name="Logotipo_Blu.jpg" descr="Logotipo_Blu.jpg"/>
          <p:cNvPicPr>
            <a:picLocks noChangeAspect="1"/>
          </p:cNvPicPr>
          <p:nvPr/>
        </p:nvPicPr>
        <p:blipFill>
          <a:blip r:embed="rId3"/>
          <a:stretch>
            <a:fillRect/>
          </a:stretch>
        </p:blipFill>
        <p:spPr>
          <a:xfrm>
            <a:off x="3199507" y="6384818"/>
            <a:ext cx="2744986" cy="156054"/>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7" name="Immagine 12" descr="Immagine 12"/>
          <p:cNvPicPr>
            <a:picLocks noChangeAspect="1"/>
          </p:cNvPicPr>
          <p:nvPr/>
        </p:nvPicPr>
        <p:blipFill>
          <a:blip r:embed="rId2"/>
          <a:stretch>
            <a:fillRect/>
          </a:stretch>
        </p:blipFill>
        <p:spPr>
          <a:xfrm>
            <a:off x="8797297" y="857250"/>
            <a:ext cx="366424" cy="5143501"/>
          </a:xfrm>
          <a:prstGeom prst="rect">
            <a:avLst/>
          </a:prstGeom>
          <a:ln w="12700">
            <a:miter lim="400000"/>
          </a:ln>
        </p:spPr>
      </p:pic>
      <p:pic>
        <p:nvPicPr>
          <p:cNvPr id="948" name="Immagine 11" descr="Immagine 11"/>
          <p:cNvPicPr>
            <a:picLocks noChangeAspect="1"/>
          </p:cNvPicPr>
          <p:nvPr/>
        </p:nvPicPr>
        <p:blipFill>
          <a:blip r:embed="rId3"/>
          <a:stretch>
            <a:fillRect/>
          </a:stretch>
        </p:blipFill>
        <p:spPr>
          <a:xfrm>
            <a:off x="0" y="809197"/>
            <a:ext cx="4647197" cy="5143501"/>
          </a:xfrm>
          <a:prstGeom prst="rect">
            <a:avLst/>
          </a:prstGeom>
          <a:ln w="12700">
            <a:miter lim="400000"/>
          </a:ln>
        </p:spPr>
      </p:pic>
      <p:sp>
        <p:nvSpPr>
          <p:cNvPr id="949" name="Rettangolo 8"/>
          <p:cNvSpPr txBox="1"/>
          <p:nvPr/>
        </p:nvSpPr>
        <p:spPr>
          <a:xfrm>
            <a:off x="4805610" y="775970"/>
            <a:ext cx="3829208"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defTabSz="685800">
              <a:defRPr sz="2000">
                <a:solidFill>
                  <a:srgbClr val="475968"/>
                </a:solidFill>
              </a:defRPr>
            </a:lvl1pPr>
          </a:lstStyle>
          <a:p>
            <a:r>
              <a:t>4 SCHOOLS</a:t>
            </a:r>
          </a:p>
        </p:txBody>
      </p:sp>
      <p:sp>
        <p:nvSpPr>
          <p:cNvPr id="950" name="object 7"/>
          <p:cNvSpPr txBox="1"/>
          <p:nvPr/>
        </p:nvSpPr>
        <p:spPr>
          <a:xfrm>
            <a:off x="4759890" y="1374433"/>
            <a:ext cx="3920648" cy="31610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defTabSz="685800">
              <a:defRPr sz="1600">
                <a:latin typeface="+mj-lt"/>
                <a:ea typeface="+mj-ea"/>
                <a:cs typeface="+mj-cs"/>
                <a:sym typeface="Univers Next Pro"/>
              </a:defRPr>
            </a:pPr>
            <a:endParaRPr/>
          </a:p>
          <a:p>
            <a:pPr marL="257175" indent="-257175" defTabSz="685800">
              <a:buSzPct val="100000"/>
              <a:buBlip>
                <a:blip r:embed="rId4"/>
              </a:buBlip>
              <a:defRPr sz="1600">
                <a:solidFill>
                  <a:srgbClr val="FF0000"/>
                </a:solidFill>
                <a:latin typeface="Univers Next Pro Light"/>
                <a:ea typeface="Univers Next Pro Light"/>
                <a:cs typeface="Univers Next Pro Light"/>
                <a:sym typeface="Univers Next Pro Light"/>
              </a:defRPr>
            </a:pPr>
            <a:r>
              <a:t>Architecture Urban Planning Construction Engineering (AUIC)</a:t>
            </a:r>
            <a:br/>
            <a:r>
              <a:rPr b="0">
                <a:latin typeface="+mj-lt"/>
                <a:ea typeface="+mj-ea"/>
                <a:cs typeface="+mj-cs"/>
                <a:sym typeface="Univers Next Pro"/>
              </a:rPr>
              <a:t>Dean </a:t>
            </a:r>
            <a:r>
              <a:rPr b="0" i="1">
                <a:latin typeface="+mj-lt"/>
                <a:ea typeface="+mj-ea"/>
                <a:cs typeface="+mj-cs"/>
                <a:sym typeface="Univers Next Pro"/>
              </a:rPr>
              <a:t>Andrea Campioli</a:t>
            </a:r>
            <a:br>
              <a:rPr b="0" i="1">
                <a:latin typeface="+mj-lt"/>
                <a:ea typeface="+mj-ea"/>
                <a:cs typeface="+mj-cs"/>
                <a:sym typeface="Univers Next Pro"/>
              </a:rPr>
            </a:br>
            <a:endParaRPr>
              <a:latin typeface="+mj-lt"/>
              <a:ea typeface="+mj-ea"/>
              <a:cs typeface="+mj-cs"/>
              <a:sym typeface="Univers Next Pro"/>
            </a:endParaRPr>
          </a:p>
          <a:p>
            <a:pPr marL="257175" indent="-257175" defTabSz="685800">
              <a:buSzPct val="100000"/>
              <a:buBlip>
                <a:blip r:embed="rId4"/>
              </a:buBlip>
              <a:defRPr sz="1600">
                <a:latin typeface="Univers Next Pro Light"/>
                <a:ea typeface="Univers Next Pro Light"/>
                <a:cs typeface="Univers Next Pro Light"/>
                <a:sym typeface="Univers Next Pro Light"/>
              </a:defRPr>
            </a:pPr>
            <a:r>
              <a:t>Design</a:t>
            </a:r>
            <a:br/>
            <a:endParaRPr>
              <a:latin typeface="+mj-lt"/>
              <a:ea typeface="+mj-ea"/>
              <a:cs typeface="+mj-cs"/>
              <a:sym typeface="Univers Next Pro"/>
            </a:endParaRPr>
          </a:p>
          <a:p>
            <a:pPr marL="257175" indent="-257175" defTabSz="685800">
              <a:buSzPct val="100000"/>
              <a:buBlip>
                <a:blip r:embed="rId4"/>
              </a:buBlip>
              <a:defRPr sz="1600">
                <a:latin typeface="Univers Next Pro Light"/>
                <a:ea typeface="Univers Next Pro Light"/>
                <a:cs typeface="Univers Next Pro Light"/>
                <a:sym typeface="Univers Next Pro Light"/>
              </a:defRPr>
            </a:pPr>
            <a:r>
              <a:t>Civil, Environmental and Land Management Engineering</a:t>
            </a:r>
            <a:br/>
            <a:endParaRPr>
              <a:latin typeface="+mj-lt"/>
              <a:ea typeface="+mj-ea"/>
              <a:cs typeface="+mj-cs"/>
              <a:sym typeface="Univers Next Pro"/>
            </a:endParaRPr>
          </a:p>
          <a:p>
            <a:pPr marL="257175" indent="-257175" defTabSz="685800">
              <a:buSzPct val="100000"/>
              <a:buBlip>
                <a:blip r:embed="rId4"/>
              </a:buBlip>
              <a:defRPr sz="1600">
                <a:latin typeface="Univers Next Pro Light"/>
                <a:ea typeface="Univers Next Pro Light"/>
                <a:cs typeface="Univers Next Pro Light"/>
                <a:sym typeface="Univers Next Pro Light"/>
              </a:defRPr>
            </a:pPr>
            <a:r>
              <a:t>Industrial and Information Engineering</a:t>
            </a:r>
          </a:p>
        </p:txBody>
      </p:sp>
      <p:sp>
        <p:nvSpPr>
          <p:cNvPr id="951" name="CasellaDiTesto 3"/>
          <p:cNvSpPr txBox="1"/>
          <p:nvPr/>
        </p:nvSpPr>
        <p:spPr>
          <a:xfrm>
            <a:off x="225252" y="6459588"/>
            <a:ext cx="173356" cy="241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lnSpc>
                <a:spcPct val="100000"/>
              </a:lnSpc>
              <a:defRPr sz="1000" b="0">
                <a:solidFill>
                  <a:srgbClr val="FFFFFF"/>
                </a:solidFill>
                <a:latin typeface="PT Sans"/>
                <a:ea typeface="PT Sans"/>
                <a:cs typeface="PT Sans"/>
                <a:sym typeface="PT Sans"/>
              </a:defRPr>
            </a:lvl1pPr>
          </a:lstStyle>
          <a:p>
            <a:fld id="{86CB4B4D-7CA3-9044-876B-883B54F8677D}" type="slidenum">
              <a:t>6</a:t>
            </a:fld>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Titolo 2"/>
          <p:cNvSpPr txBox="1"/>
          <p:nvPr/>
        </p:nvSpPr>
        <p:spPr>
          <a:xfrm>
            <a:off x="1492817" y="449873"/>
            <a:ext cx="6158360" cy="3752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2000">
                <a:solidFill>
                  <a:srgbClr val="475968"/>
                </a:solidFill>
              </a:defRPr>
            </a:lvl1pPr>
          </a:lstStyle>
          <a:p>
            <a:r>
              <a:t>6 CAMPUSES IN NORTHERN ITALY</a:t>
            </a:r>
          </a:p>
        </p:txBody>
      </p:sp>
      <p:pic>
        <p:nvPicPr>
          <p:cNvPr id="954" name="Picture 2" descr="Picture 2"/>
          <p:cNvPicPr>
            <a:picLocks noChangeAspect="1"/>
          </p:cNvPicPr>
          <p:nvPr/>
        </p:nvPicPr>
        <p:blipFill>
          <a:blip r:embed="rId2"/>
          <a:stretch>
            <a:fillRect/>
          </a:stretch>
        </p:blipFill>
        <p:spPr>
          <a:xfrm>
            <a:off x="599278" y="1801832"/>
            <a:ext cx="3972722" cy="3760769"/>
          </a:xfrm>
          <a:prstGeom prst="rect">
            <a:avLst/>
          </a:prstGeom>
          <a:ln w="12700">
            <a:miter lim="400000"/>
          </a:ln>
        </p:spPr>
      </p:pic>
      <p:pic>
        <p:nvPicPr>
          <p:cNvPr id="955" name="Picture 4" descr="Picture 4"/>
          <p:cNvPicPr>
            <a:picLocks noChangeAspect="1"/>
          </p:cNvPicPr>
          <p:nvPr/>
        </p:nvPicPr>
        <p:blipFill>
          <a:blip r:embed="rId3"/>
          <a:stretch>
            <a:fillRect/>
          </a:stretch>
        </p:blipFill>
        <p:spPr>
          <a:xfrm>
            <a:off x="4571998" y="1801832"/>
            <a:ext cx="3897151" cy="3760769"/>
          </a:xfrm>
          <a:prstGeom prst="rect">
            <a:avLst/>
          </a:prstGeom>
          <a:ln w="12700">
            <a:miter lim="400000"/>
          </a:ln>
        </p:spPr>
      </p:pic>
      <p:sp>
        <p:nvSpPr>
          <p:cNvPr id="956" name="CasellaDiTesto 3"/>
          <p:cNvSpPr txBox="1"/>
          <p:nvPr/>
        </p:nvSpPr>
        <p:spPr>
          <a:xfrm>
            <a:off x="225252" y="6459588"/>
            <a:ext cx="173356" cy="2414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lgn="l" defTabSz="457200">
              <a:lnSpc>
                <a:spcPct val="100000"/>
              </a:lnSpc>
              <a:defRPr sz="1000" b="0">
                <a:solidFill>
                  <a:srgbClr val="FFFFFF"/>
                </a:solidFill>
                <a:latin typeface="PT Sans"/>
                <a:ea typeface="PT Sans"/>
                <a:cs typeface="PT Sans"/>
                <a:sym typeface="PT Sans"/>
              </a:defRPr>
            </a:lvl1pPr>
          </a:lstStyle>
          <a:p>
            <a:fld id="{86CB4B4D-7CA3-9044-876B-883B54F8677D}" type="slidenum">
              <a:t>7</a:t>
            </a:fld>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8" name="Segnaposto immagine 6" descr="Segnaposto immagine 6"/>
          <p:cNvPicPr>
            <a:picLocks noGrp="1" noChangeAspect="1"/>
          </p:cNvPicPr>
          <p:nvPr>
            <p:ph type="pic" idx="21"/>
          </p:nvPr>
        </p:nvPicPr>
        <p:blipFill>
          <a:blip r:embed="rId2"/>
          <a:stretch>
            <a:fillRect/>
          </a:stretch>
        </p:blipFill>
        <p:spPr>
          <a:xfrm>
            <a:off x="0" y="-375733"/>
            <a:ext cx="9144000" cy="4225444"/>
          </a:xfrm>
          <a:prstGeom prst="rect">
            <a:avLst/>
          </a:prstGeom>
        </p:spPr>
      </p:pic>
      <p:pic>
        <p:nvPicPr>
          <p:cNvPr id="959" name="Immagine 5" descr="Immagine 5"/>
          <p:cNvPicPr>
            <a:picLocks noChangeAspect="1"/>
          </p:cNvPicPr>
          <p:nvPr/>
        </p:nvPicPr>
        <p:blipFill>
          <a:blip r:embed="rId3"/>
          <a:stretch>
            <a:fillRect/>
          </a:stretch>
        </p:blipFill>
        <p:spPr>
          <a:xfrm>
            <a:off x="-794" y="0"/>
            <a:ext cx="9144794" cy="4438273"/>
          </a:xfrm>
          <a:prstGeom prst="rect">
            <a:avLst/>
          </a:prstGeom>
          <a:ln w="12700">
            <a:miter lim="400000"/>
          </a:ln>
        </p:spPr>
      </p:pic>
      <p:pic>
        <p:nvPicPr>
          <p:cNvPr id="960" name="Immagine 9" descr="Immagine 9"/>
          <p:cNvPicPr>
            <a:picLocks noChangeAspect="1"/>
          </p:cNvPicPr>
          <p:nvPr/>
        </p:nvPicPr>
        <p:blipFill>
          <a:blip r:embed="rId4"/>
          <a:stretch>
            <a:fillRect/>
          </a:stretch>
        </p:blipFill>
        <p:spPr>
          <a:xfrm>
            <a:off x="-623248" y="-67707"/>
            <a:ext cx="10391890" cy="5629866"/>
          </a:xfrm>
          <a:prstGeom prst="rect">
            <a:avLst/>
          </a:prstGeom>
          <a:ln w="12700">
            <a:miter lim="400000"/>
          </a:ln>
        </p:spPr>
      </p:pic>
      <p:pic>
        <p:nvPicPr>
          <p:cNvPr id="961" name="bianco.png" descr="bianco.png"/>
          <p:cNvPicPr>
            <a:picLocks noChangeAspect="1"/>
          </p:cNvPicPr>
          <p:nvPr/>
        </p:nvPicPr>
        <p:blipFill>
          <a:blip r:embed="rId5"/>
          <a:stretch>
            <a:fillRect/>
          </a:stretch>
        </p:blipFill>
        <p:spPr>
          <a:xfrm>
            <a:off x="2751352" y="5859276"/>
            <a:ext cx="3338249" cy="486097"/>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CasellaDiTesto 3"/>
          <p:cNvSpPr txBox="1">
            <a:spLocks noGrp="1"/>
          </p:cNvSpPr>
          <p:nvPr>
            <p:ph type="sldNum" sz="quarter" idx="2"/>
          </p:nvPr>
        </p:nvSpPr>
        <p:spPr>
          <a:xfrm>
            <a:off x="225252" y="6459588"/>
            <a:ext cx="173356" cy="24142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964" name="Picture 4" descr="Picture 4"/>
          <p:cNvPicPr>
            <a:picLocks noChangeAspect="1"/>
          </p:cNvPicPr>
          <p:nvPr/>
        </p:nvPicPr>
        <p:blipFill>
          <a:blip r:embed="rId2"/>
          <a:stretch>
            <a:fillRect/>
          </a:stretch>
        </p:blipFill>
        <p:spPr>
          <a:xfrm>
            <a:off x="2365267" y="1275870"/>
            <a:ext cx="4413466" cy="1161214"/>
          </a:xfrm>
          <a:prstGeom prst="rect">
            <a:avLst/>
          </a:prstGeom>
          <a:ln w="12700">
            <a:miter lim="400000"/>
          </a:ln>
        </p:spPr>
      </p:pic>
      <p:sp>
        <p:nvSpPr>
          <p:cNvPr id="965" name="Segnaposto testo 1"/>
          <p:cNvSpPr txBox="1"/>
          <p:nvPr/>
        </p:nvSpPr>
        <p:spPr>
          <a:xfrm>
            <a:off x="792629" y="2695699"/>
            <a:ext cx="7558739" cy="28864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pPr>
              <a:spcBef>
                <a:spcPts val="1000"/>
              </a:spcBef>
              <a:defRPr sz="2000">
                <a:latin typeface="+mj-lt"/>
                <a:ea typeface="+mj-ea"/>
                <a:cs typeface="+mj-cs"/>
                <a:sym typeface="Univers Next Pro"/>
              </a:defRPr>
            </a:pPr>
            <a:r>
              <a:t> </a:t>
            </a:r>
            <a:r>
              <a:rPr sz="2800"/>
              <a:t>1</a:t>
            </a:r>
            <a:r>
              <a:rPr baseline="30000"/>
              <a:t>st</a:t>
            </a:r>
            <a:r>
              <a:t> in Italy</a:t>
            </a:r>
            <a:endParaRPr sz="1400"/>
          </a:p>
          <a:p>
            <a:pPr>
              <a:spcBef>
                <a:spcPts val="1000"/>
              </a:spcBef>
              <a:defRPr sz="2000">
                <a:latin typeface="+mj-lt"/>
                <a:ea typeface="+mj-ea"/>
                <a:cs typeface="+mj-cs"/>
                <a:sym typeface="Univers Next Pro"/>
              </a:defRPr>
            </a:pPr>
            <a:r>
              <a:t> </a:t>
            </a:r>
            <a:r>
              <a:rPr sz="2800"/>
              <a:t>5</a:t>
            </a:r>
            <a:r>
              <a:rPr baseline="30000"/>
              <a:t>th</a:t>
            </a:r>
            <a:r>
              <a:t> in Europe</a:t>
            </a:r>
            <a:endParaRPr sz="1400"/>
          </a:p>
          <a:p>
            <a:pPr>
              <a:spcBef>
                <a:spcPts val="1000"/>
              </a:spcBef>
              <a:defRPr sz="2800">
                <a:latin typeface="+mj-lt"/>
                <a:ea typeface="+mj-ea"/>
                <a:cs typeface="+mj-cs"/>
                <a:sym typeface="Univers Next Pro"/>
              </a:defRPr>
            </a:pPr>
            <a:r>
              <a:t>7</a:t>
            </a:r>
            <a:r>
              <a:rPr sz="2000" baseline="30000"/>
              <a:t>th</a:t>
            </a:r>
            <a:r>
              <a:rPr sz="2000"/>
              <a:t> in the World</a:t>
            </a:r>
            <a:endParaRPr sz="1400"/>
          </a:p>
          <a:p>
            <a:pPr>
              <a:spcBef>
                <a:spcPts val="1000"/>
              </a:spcBef>
              <a:defRPr sz="2000">
                <a:latin typeface="+mj-lt"/>
                <a:ea typeface="+mj-ea"/>
                <a:cs typeface="+mj-cs"/>
                <a:sym typeface="Univers Next Pro"/>
              </a:defRPr>
            </a:pPr>
            <a:endParaRPr sz="1400"/>
          </a:p>
          <a:p>
            <a:pPr>
              <a:defRPr sz="2000">
                <a:latin typeface="+mj-lt"/>
                <a:ea typeface="+mj-ea"/>
                <a:cs typeface="+mj-cs"/>
                <a:sym typeface="Univers Next Pro"/>
              </a:defRPr>
            </a:pPr>
            <a:r>
              <a:t>School of Architecture Urban Planning</a:t>
            </a:r>
            <a:endParaRPr sz="1400"/>
          </a:p>
          <a:p>
            <a:pPr>
              <a:defRPr sz="2000">
                <a:latin typeface="+mj-lt"/>
                <a:ea typeface="+mj-ea"/>
                <a:cs typeface="+mj-cs"/>
                <a:sym typeface="Univers Next Pro"/>
              </a:defRPr>
            </a:pPr>
            <a:r>
              <a:t>Construction Engineering</a:t>
            </a:r>
          </a:p>
        </p:txBody>
      </p:sp>
    </p:spTree>
  </p:cSld>
  <p:clrMapOvr>
    <a:masterClrMapping/>
  </p:clrMapOvr>
  <p:transition spd="med"/>
</p:sld>
</file>

<file path=ppt/theme/theme1.xml><?xml version="1.0" encoding="utf-8"?>
<a:theme xmlns:a="http://schemas.openxmlformats.org/drawingml/2006/main" name="Tema Polimi">
  <a:themeElements>
    <a:clrScheme name="Tema Polimi">
      <a:dk1>
        <a:srgbClr val="585858"/>
      </a:dk1>
      <a:lt1>
        <a:srgbClr val="0C3455"/>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Polimi">
      <a:majorFont>
        <a:latin typeface="Univers Next Pro"/>
        <a:ea typeface="Univers Next Pro"/>
        <a:cs typeface="Univers Next Pro"/>
      </a:majorFont>
      <a:minorFont>
        <a:latin typeface="Helvetica"/>
        <a:ea typeface="Helvetica"/>
        <a:cs typeface="Helvetica"/>
      </a:minorFont>
    </a:fontScheme>
    <a:fmtScheme name="Tema Polim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ema Polimi">
  <a:themeElements>
    <a:clrScheme name="Tema Polimi">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Tema Polimi">
      <a:majorFont>
        <a:latin typeface="Univers Next Pro"/>
        <a:ea typeface="Univers Next Pro"/>
        <a:cs typeface="Univers Next Pro"/>
      </a:majorFont>
      <a:minorFont>
        <a:latin typeface="Helvetica"/>
        <a:ea typeface="Helvetica"/>
        <a:cs typeface="Helvetica"/>
      </a:minorFont>
    </a:fontScheme>
    <a:fmtScheme name="Tema Polimi">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10000"/>
          </a:lnSpc>
          <a:spcBef>
            <a:spcPts val="0"/>
          </a:spcBef>
          <a:spcAft>
            <a:spcPts val="0"/>
          </a:spcAft>
          <a:buClrTx/>
          <a:buSzTx/>
          <a:buFontTx/>
          <a:buNone/>
          <a:tabLst/>
          <a:defRPr kumimoji="0" sz="1400" b="1" i="0" u="none" strike="noStrike" cap="none" spc="0" normalizeH="0" baseline="0">
            <a:ln>
              <a:noFill/>
            </a:ln>
            <a:solidFill>
              <a:srgbClr val="585858"/>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5</TotalTime>
  <Words>1464</Words>
  <Application>Microsoft Office PowerPoint</Application>
  <PresentationFormat>Presentazione su schermo (4:3)</PresentationFormat>
  <Paragraphs>204</Paragraphs>
  <Slides>52</Slides>
  <Notes>0</Notes>
  <HiddenSlides>0</HiddenSlides>
  <MMClips>0</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52</vt:i4>
      </vt:variant>
    </vt:vector>
  </HeadingPairs>
  <TitlesOfParts>
    <vt:vector size="65" baseType="lpstr">
      <vt:lpstr>Arial</vt:lpstr>
      <vt:lpstr>Brandon Grotesque Black</vt:lpstr>
      <vt:lpstr>Brandon Grotesque Bold</vt:lpstr>
      <vt:lpstr>Brandon Grotesque Regular</vt:lpstr>
      <vt:lpstr>Calibri</vt:lpstr>
      <vt:lpstr>Calibri Light</vt:lpstr>
      <vt:lpstr>Georgia</vt:lpstr>
      <vt:lpstr>Minion Pro</vt:lpstr>
      <vt:lpstr>Minion Pro Med</vt:lpstr>
      <vt:lpstr>PT Sans</vt:lpstr>
      <vt:lpstr>Univers Next Pro</vt:lpstr>
      <vt:lpstr>Univers Next Pro Light</vt:lpstr>
      <vt:lpstr>Tema Polimi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Cristina Agazzi</dc:creator>
  <cp:lastModifiedBy>Cristina Agazzi</cp:lastModifiedBy>
  <cp:revision>1</cp:revision>
  <dcterms:modified xsi:type="dcterms:W3CDTF">2024-11-22T15:09:16Z</dcterms:modified>
</cp:coreProperties>
</file>